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9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9"/>
    <p:restoredTop sz="94612"/>
  </p:normalViewPr>
  <p:slideViewPr>
    <p:cSldViewPr snapToGrid="0" snapToObjects="1">
      <p:cViewPr varScale="1">
        <p:scale>
          <a:sx n="89" d="100"/>
          <a:sy n="89" d="100"/>
        </p:scale>
        <p:origin x="34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97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919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4315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3687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048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044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739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672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536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015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568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B8C2C-E674-2349-9B4C-C3CE5DD841E2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02D73-52CC-B84F-A25B-FFCC27F15E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20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mfaces.com/structural/Gliotoxin-CFN93993.jpg" TargetMode="Externa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408EF750-AD9F-9643-964C-9708F86194DC}"/>
              </a:ext>
            </a:extLst>
          </p:cNvPr>
          <p:cNvGrpSpPr/>
          <p:nvPr/>
        </p:nvGrpSpPr>
        <p:grpSpPr>
          <a:xfrm>
            <a:off x="1320347" y="2483555"/>
            <a:ext cx="4217305" cy="2584456"/>
            <a:chOff x="6671950" y="474647"/>
            <a:chExt cx="4217305" cy="2584456"/>
          </a:xfrm>
        </p:grpSpPr>
        <p:pic>
          <p:nvPicPr>
            <p:cNvPr id="84" name="図 83">
              <a:extLst>
                <a:ext uri="{FF2B5EF4-FFF2-40B4-BE49-F238E27FC236}">
                  <a16:creationId xmlns:a16="http://schemas.microsoft.com/office/drawing/2014/main" id="{DD1E7426-126F-2D4F-99C1-364216858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71950" y="535960"/>
              <a:ext cx="3073403" cy="2523143"/>
            </a:xfrm>
            <a:prstGeom prst="rect">
              <a:avLst/>
            </a:prstGeom>
          </p:spPr>
        </p:pic>
        <p:pic>
          <p:nvPicPr>
            <p:cNvPr id="86" name="Picture 2" descr="Gliotoxin">
              <a:hlinkClick r:id="rId3" tooltip="Gliotoxin"/>
              <a:extLst>
                <a:ext uri="{FF2B5EF4-FFF2-40B4-BE49-F238E27FC236}">
                  <a16:creationId xmlns:a16="http://schemas.microsoft.com/office/drawing/2014/main" id="{0190F2F5-4D47-C04A-8857-0143384304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4788" y="474647"/>
              <a:ext cx="1314467" cy="8887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6C8FB4B1-9F83-DF4B-BD54-F4ADDCE13C29}"/>
                </a:ext>
              </a:extLst>
            </p:cNvPr>
            <p:cNvCxnSpPr>
              <a:cxnSpLocks noChangeAspect="1"/>
            </p:cNvCxnSpPr>
            <p:nvPr/>
          </p:nvCxnSpPr>
          <p:spPr>
            <a:xfrm flipV="1">
              <a:off x="8162709" y="1629366"/>
              <a:ext cx="864000" cy="1197891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線矢印コネクタ 87">
              <a:extLst>
                <a:ext uri="{FF2B5EF4-FFF2-40B4-BE49-F238E27FC236}">
                  <a16:creationId xmlns:a16="http://schemas.microsoft.com/office/drawing/2014/main" id="{75985911-D32B-FD4E-8C8E-D9E750CB07F6}"/>
                </a:ext>
              </a:extLst>
            </p:cNvPr>
            <p:cNvCxnSpPr/>
            <p:nvPr/>
          </p:nvCxnSpPr>
          <p:spPr>
            <a:xfrm>
              <a:off x="8162709" y="954782"/>
              <a:ext cx="0" cy="27789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591ECBF9-7E96-7E44-9E5E-776EC45EB555}"/>
                </a:ext>
              </a:extLst>
            </p:cNvPr>
            <p:cNvCxnSpPr/>
            <p:nvPr/>
          </p:nvCxnSpPr>
          <p:spPr>
            <a:xfrm>
              <a:off x="8350278" y="731848"/>
              <a:ext cx="0" cy="27789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350C8E0D-376E-A94D-961E-FC75DA64FB43}"/>
                </a:ext>
              </a:extLst>
            </p:cNvPr>
            <p:cNvSpPr txBox="1"/>
            <p:nvPr/>
          </p:nvSpPr>
          <p:spPr>
            <a:xfrm>
              <a:off x="8033507" y="726616"/>
              <a:ext cx="25840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b="1" dirty="0"/>
                <a:t>1</a:t>
              </a:r>
              <a:endParaRPr kumimoji="1" lang="ja-JP" altLang="en-US" sz="1000" b="1"/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BBBFC061-26A9-2A46-9042-6AA14E705F2C}"/>
                </a:ext>
              </a:extLst>
            </p:cNvPr>
            <p:cNvSpPr txBox="1"/>
            <p:nvPr/>
          </p:nvSpPr>
          <p:spPr>
            <a:xfrm>
              <a:off x="9833704" y="1244645"/>
              <a:ext cx="76815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Gliotoxin (1)</a:t>
              </a:r>
              <a:endParaRPr kumimoji="1" lang="ja-JP" altLang="en-US" sz="800"/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E36110E6-3D0D-594E-8F98-252F3E13334D}"/>
                </a:ext>
              </a:extLst>
            </p:cNvPr>
            <p:cNvSpPr txBox="1"/>
            <p:nvPr/>
          </p:nvSpPr>
          <p:spPr>
            <a:xfrm>
              <a:off x="9391913" y="2654266"/>
              <a:ext cx="38183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dirty="0">
                  <a:solidFill>
                    <a:srgbClr val="4433FF"/>
                  </a:solidFill>
                </a:rPr>
                <a:t>Std.</a:t>
              </a:r>
              <a:endParaRPr kumimoji="1" lang="ja-JP" altLang="en-US" sz="800" b="1">
                <a:solidFill>
                  <a:srgbClr val="4433FF"/>
                </a:solidFill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26521866-4987-0D45-BBEB-F67DF3286233}"/>
                </a:ext>
              </a:extLst>
            </p:cNvPr>
            <p:cNvSpPr txBox="1"/>
            <p:nvPr/>
          </p:nvSpPr>
          <p:spPr>
            <a:xfrm>
              <a:off x="9383540" y="2415272"/>
              <a:ext cx="33374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i="1" dirty="0" err="1">
                  <a:solidFill>
                    <a:srgbClr val="FF0000"/>
                  </a:solidFill>
                </a:rPr>
                <a:t>Afu</a:t>
              </a:r>
              <a:endParaRPr kumimoji="1" lang="ja-JP" altLang="en-US" sz="800" b="1" i="1">
                <a:solidFill>
                  <a:srgbClr val="FF0000"/>
                </a:solidFill>
              </a:endParaRP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396D6052-95B5-0145-B5FD-BF31D7549B6D}"/>
                </a:ext>
              </a:extLst>
            </p:cNvPr>
            <p:cNvSpPr txBox="1"/>
            <p:nvPr/>
          </p:nvSpPr>
          <p:spPr>
            <a:xfrm>
              <a:off x="9394810" y="2155848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b="1" i="1" dirty="0">
                  <a:solidFill>
                    <a:schemeClr val="accent6">
                      <a:lumMod val="75000"/>
                    </a:schemeClr>
                  </a:solidFill>
                </a:rPr>
                <a:t>Ale</a:t>
              </a:r>
              <a:endParaRPr kumimoji="1" lang="ja-JP" altLang="en-US" sz="800" b="1" i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F14437C6-319B-2343-811F-02BFEA982D77}"/>
                </a:ext>
              </a:extLst>
            </p:cNvPr>
            <p:cNvSpPr txBox="1"/>
            <p:nvPr/>
          </p:nvSpPr>
          <p:spPr>
            <a:xfrm>
              <a:off x="9388348" y="1945711"/>
              <a:ext cx="35618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i="1" dirty="0" err="1">
                  <a:solidFill>
                    <a:srgbClr val="FF32A9"/>
                  </a:solidFill>
                </a:rPr>
                <a:t>Aud</a:t>
              </a:r>
              <a:endParaRPr kumimoji="1" lang="ja-JP" altLang="en-US" sz="800" b="1" i="1">
                <a:solidFill>
                  <a:srgbClr val="FF32A9"/>
                </a:solidFill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17036786-CD63-4642-9064-8B3A7C688F90}"/>
                </a:ext>
              </a:extLst>
            </p:cNvPr>
            <p:cNvSpPr txBox="1"/>
            <p:nvPr/>
          </p:nvSpPr>
          <p:spPr>
            <a:xfrm>
              <a:off x="9397142" y="1708446"/>
              <a:ext cx="32092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i="1" dirty="0" err="1">
                  <a:solidFill>
                    <a:schemeClr val="accent4">
                      <a:lumMod val="50000"/>
                    </a:schemeClr>
                  </a:solidFill>
                </a:rPr>
                <a:t>Avi</a:t>
              </a:r>
              <a:endParaRPr kumimoji="1" lang="ja-JP" altLang="en-US" sz="800" b="1" i="1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33B5DF2A-AE7F-D842-9F89-8334F1D68736}"/>
                </a:ext>
              </a:extLst>
            </p:cNvPr>
            <p:cNvSpPr txBox="1"/>
            <p:nvPr/>
          </p:nvSpPr>
          <p:spPr>
            <a:xfrm>
              <a:off x="9408866" y="1490787"/>
              <a:ext cx="30970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800" b="1" i="1" dirty="0" err="1">
                  <a:solidFill>
                    <a:srgbClr val="7030A0"/>
                  </a:solidFill>
                </a:rPr>
                <a:t>Nfi</a:t>
              </a:r>
              <a:endParaRPr kumimoji="1" lang="ja-JP" altLang="en-US" sz="800" b="1" i="1">
                <a:solidFill>
                  <a:srgbClr val="7030A0"/>
                </a:solidFill>
              </a:endParaRPr>
            </a:p>
          </p:txBody>
        </p:sp>
        <p:pic>
          <p:nvPicPr>
            <p:cNvPr id="98" name="図 97">
              <a:extLst>
                <a:ext uri="{FF2B5EF4-FFF2-40B4-BE49-F238E27FC236}">
                  <a16:creationId xmlns:a16="http://schemas.microsoft.com/office/drawing/2014/main" id="{50CFFF3E-CD66-3346-BBD6-9D9D98B5D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788012" y="1619140"/>
              <a:ext cx="844823" cy="542457"/>
            </a:xfrm>
            <a:prstGeom prst="rect">
              <a:avLst/>
            </a:prstGeom>
            <a:ln w="12700">
              <a:solidFill>
                <a:srgbClr val="FF0000"/>
              </a:solidFill>
            </a:ln>
          </p:spPr>
        </p:pic>
        <p:pic>
          <p:nvPicPr>
            <p:cNvPr id="99" name="図 98">
              <a:extLst>
                <a:ext uri="{FF2B5EF4-FFF2-40B4-BE49-F238E27FC236}">
                  <a16:creationId xmlns:a16="http://schemas.microsoft.com/office/drawing/2014/main" id="{B0382FB1-992B-3B4D-98A1-16B1F62F2D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87249" y="2279870"/>
              <a:ext cx="838913" cy="540000"/>
            </a:xfrm>
            <a:prstGeom prst="rect">
              <a:avLst/>
            </a:prstGeom>
            <a:ln w="12700">
              <a:solidFill>
                <a:srgbClr val="4433FF"/>
              </a:solidFill>
            </a:ln>
          </p:spPr>
        </p:pic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E5184463-9273-1E47-8ACB-805DBA983580}"/>
                </a:ext>
              </a:extLst>
            </p:cNvPr>
            <p:cNvSpPr txBox="1"/>
            <p:nvPr/>
          </p:nvSpPr>
          <p:spPr>
            <a:xfrm>
              <a:off x="10090903" y="2288113"/>
              <a:ext cx="60144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Gliotoxin</a:t>
              </a:r>
              <a:endParaRPr kumimoji="1" lang="ja-JP" altLang="en-US" sz="800"/>
            </a:p>
          </p:txBody>
        </p:sp>
      </p:grp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14A7E675-8F9E-A14D-9B93-6DB1B4B6386B}"/>
              </a:ext>
            </a:extLst>
          </p:cNvPr>
          <p:cNvSpPr txBox="1"/>
          <p:nvPr/>
        </p:nvSpPr>
        <p:spPr>
          <a:xfrm>
            <a:off x="2907767" y="8146473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S2</a:t>
            </a:r>
          </a:p>
        </p:txBody>
      </p:sp>
    </p:spTree>
    <p:extLst>
      <p:ext uri="{BB962C8B-B14F-4D97-AF65-F5344CB8AC3E}">
        <p14:creationId xmlns:p14="http://schemas.microsoft.com/office/powerpoint/2010/main" val="401855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</TotalTime>
  <Words>15</Words>
  <Application>Microsoft Macintosh PowerPoint</Application>
  <PresentationFormat>A4 210 x 297 mm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Daisuke Hagiwara</dc:creator>
  <cp:lastModifiedBy>萩原大祐</cp:lastModifiedBy>
  <cp:revision>21</cp:revision>
  <dcterms:created xsi:type="dcterms:W3CDTF">2019-12-05T08:09:27Z</dcterms:created>
  <dcterms:modified xsi:type="dcterms:W3CDTF">2021-01-05T05:59:57Z</dcterms:modified>
</cp:coreProperties>
</file>