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69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4252BB-157D-4CCE-9CBB-4BF263CE08C9}" v="7" dt="2023-05-02T02:29:46.7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844252BB-157D-4CCE-9CBB-4BF263CE08C9}"/>
    <pc:docChg chg="delSld">
      <pc:chgData name="Rothenberg, Stephen Michael" userId="S::rothes01@pfizer.com::43e148ea-22e2-4326-87a0-f168bc56389b" providerId="AD" clId="Web-{844252BB-157D-4CCE-9CBB-4BF263CE08C9}" dt="2023-05-02T02:29:46.720" v="6"/>
      <pc:docMkLst>
        <pc:docMk/>
      </pc:docMkLst>
      <pc:sldChg chg="del">
        <pc:chgData name="Rothenberg, Stephen Michael" userId="S::rothes01@pfizer.com::43e148ea-22e2-4326-87a0-f168bc56389b" providerId="AD" clId="Web-{844252BB-157D-4CCE-9CBB-4BF263CE08C9}" dt="2023-05-02T02:29:46.704" v="3"/>
        <pc:sldMkLst>
          <pc:docMk/>
          <pc:sldMk cId="1906217607" sldId="264"/>
        </pc:sldMkLst>
      </pc:sldChg>
      <pc:sldChg chg="del">
        <pc:chgData name="Rothenberg, Stephen Michael" userId="S::rothes01@pfizer.com::43e148ea-22e2-4326-87a0-f168bc56389b" providerId="AD" clId="Web-{844252BB-157D-4CCE-9CBB-4BF263CE08C9}" dt="2023-05-02T02:29:46.720" v="6"/>
        <pc:sldMkLst>
          <pc:docMk/>
          <pc:sldMk cId="997795157" sldId="271"/>
        </pc:sldMkLst>
      </pc:sldChg>
      <pc:sldChg chg="del">
        <pc:chgData name="Rothenberg, Stephen Michael" userId="S::rothes01@pfizer.com::43e148ea-22e2-4326-87a0-f168bc56389b" providerId="AD" clId="Web-{844252BB-157D-4CCE-9CBB-4BF263CE08C9}" dt="2023-05-02T02:29:42.767" v="1"/>
        <pc:sldMkLst>
          <pc:docMk/>
          <pc:sldMk cId="1628902858" sldId="280"/>
        </pc:sldMkLst>
      </pc:sldChg>
      <pc:sldChg chg="del">
        <pc:chgData name="Rothenberg, Stephen Michael" userId="S::rothes01@pfizer.com::43e148ea-22e2-4326-87a0-f168bc56389b" providerId="AD" clId="Web-{844252BB-157D-4CCE-9CBB-4BF263CE08C9}" dt="2023-05-02T02:29:42.751" v="0"/>
        <pc:sldMkLst>
          <pc:docMk/>
          <pc:sldMk cId="3990877330" sldId="281"/>
        </pc:sldMkLst>
      </pc:sldChg>
      <pc:sldChg chg="del">
        <pc:chgData name="Rothenberg, Stephen Michael" userId="S::rothes01@pfizer.com::43e148ea-22e2-4326-87a0-f168bc56389b" providerId="AD" clId="Web-{844252BB-157D-4CCE-9CBB-4BF263CE08C9}" dt="2023-05-02T02:29:46.720" v="4"/>
        <pc:sldMkLst>
          <pc:docMk/>
          <pc:sldMk cId="7373193" sldId="282"/>
        </pc:sldMkLst>
      </pc:sldChg>
      <pc:sldChg chg="del">
        <pc:chgData name="Rothenberg, Stephen Michael" userId="S::rothes01@pfizer.com::43e148ea-22e2-4326-87a0-f168bc56389b" providerId="AD" clId="Web-{844252BB-157D-4CCE-9CBB-4BF263CE08C9}" dt="2023-05-02T02:29:46.720" v="5"/>
        <pc:sldMkLst>
          <pc:docMk/>
          <pc:sldMk cId="3417621930" sldId="288"/>
        </pc:sldMkLst>
      </pc:sldChg>
      <pc:sldChg chg="del">
        <pc:chgData name="Rothenberg, Stephen Michael" userId="S::rothes01@pfizer.com::43e148ea-22e2-4326-87a0-f168bc56389b" providerId="AD" clId="Web-{844252BB-157D-4CCE-9CBB-4BF263CE08C9}" dt="2023-05-02T02:29:46.704" v="2"/>
        <pc:sldMkLst>
          <pc:docMk/>
          <pc:sldMk cId="141616479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67CB32B-D31B-5A92-F1B8-D93A7788EC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297637"/>
              </p:ext>
            </p:extLst>
          </p:nvPr>
        </p:nvGraphicFramePr>
        <p:xfrm>
          <a:off x="685800" y="1322228"/>
          <a:ext cx="6400800" cy="6013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7247731" imgH="6809072" progId="Prism9.Document">
                  <p:embed/>
                </p:oleObj>
              </mc:Choice>
              <mc:Fallback>
                <p:oleObj name="Prism 9" r:id="rId2" imgW="7247731" imgH="6809072" progId="Prism9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67CB32B-D31B-5A92-F1B8-D93A7788EC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5800" y="1322228"/>
                        <a:ext cx="6400800" cy="60138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A4D93DE-A1E6-4617-AD50-C1DC21EE5066}"/>
              </a:ext>
            </a:extLst>
          </p:cNvPr>
          <p:cNvSpPr txBox="1"/>
          <p:nvPr/>
        </p:nvSpPr>
        <p:spPr>
          <a:xfrm>
            <a:off x="584828" y="975654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AA3159-2B22-45DF-9261-E1703D9A1292}"/>
              </a:ext>
            </a:extLst>
          </p:cNvPr>
          <p:cNvSpPr txBox="1"/>
          <p:nvPr/>
        </p:nvSpPr>
        <p:spPr>
          <a:xfrm>
            <a:off x="584828" y="3725072"/>
            <a:ext cx="489439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>
                <a:latin typeface="Arial"/>
                <a:cs typeface="Arial"/>
              </a:rPr>
              <a:t>B</a:t>
            </a:r>
            <a:endParaRPr 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3B0F54-8DC0-4BDA-9667-2395530AA380}"/>
              </a:ext>
            </a:extLst>
          </p:cNvPr>
          <p:cNvSpPr txBox="1"/>
          <p:nvPr/>
        </p:nvSpPr>
        <p:spPr>
          <a:xfrm>
            <a:off x="3886502" y="3725072"/>
            <a:ext cx="489439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>
                <a:latin typeface="Arial"/>
                <a:cs typeface="Arial"/>
              </a:rPr>
              <a:t>C</a:t>
            </a:r>
            <a:endParaRPr 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85574AFC-952B-7059-4572-896A9418B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F7EA0A-2F63-6F4C-A808-940F74457E2B}"/>
              </a:ext>
            </a:extLst>
          </p:cNvPr>
          <p:cNvSpPr txBox="1"/>
          <p:nvPr/>
        </p:nvSpPr>
        <p:spPr>
          <a:xfrm>
            <a:off x="470007" y="409045"/>
            <a:ext cx="683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FIGURE 3.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Preclinical development of PF-07284892 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64FF4B-0B06-971F-A0EC-086E441BC551}"/>
              </a:ext>
            </a:extLst>
          </p:cNvPr>
          <p:cNvSpPr txBox="1"/>
          <p:nvPr/>
        </p:nvSpPr>
        <p:spPr>
          <a:xfrm>
            <a:off x="457646" y="8477240"/>
            <a:ext cx="6858000" cy="67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phospho-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(left) and phospho-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(right) from 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1B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phospho-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from 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1C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phospho-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from Figure </a:t>
            </a:r>
            <a:r>
              <a:rPr lang="en-US" sz="1200" b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1D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Abbreviations: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nM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—nanomolar; phospho-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—phosphorylated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phospho-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—phosphorylated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POC—percent of control.</a:t>
            </a:r>
          </a:p>
        </p:txBody>
      </p:sp>
    </p:spTree>
    <p:extLst>
      <p:ext uri="{BB962C8B-B14F-4D97-AF65-F5344CB8AC3E}">
        <p14:creationId xmlns:p14="http://schemas.microsoft.com/office/powerpoint/2010/main" val="536969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BAA98-4B26-4449-8949-3530162FE3A6}">
  <ds:schemaRefs>
    <ds:schemaRef ds:uri="http://purl.org/dc/dcmitype/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23489232-effb-4155-b587-7b10e02b3e7d"/>
    <ds:schemaRef ds:uri="http://schemas.microsoft.com/office/infopath/2007/PartnerControls"/>
    <ds:schemaRef ds:uri="http://schemas.openxmlformats.org/package/2006/metadata/core-properties"/>
    <ds:schemaRef ds:uri="8fe45260-7770-4b97-a3f8-ade69b7612b4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1259</Words>
  <Application>Microsoft Office PowerPoint</Application>
  <PresentationFormat>Custom</PresentationFormat>
  <Paragraphs>107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4</cp:revision>
  <dcterms:modified xsi:type="dcterms:W3CDTF">2023-05-02T02:29:53Z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