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82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E8C71E-851D-4D47-B46B-71D1665974E1}" v="7" dt="2023-05-02T02:28:48.7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3BE8C71E-851D-4D47-B46B-71D1665974E1}"/>
    <pc:docChg chg="delSld">
      <pc:chgData name="Rothenberg, Stephen Michael" userId="S::rothes01@pfizer.com::43e148ea-22e2-4326-87a0-f168bc56389b" providerId="AD" clId="Web-{3BE8C71E-851D-4D47-B46B-71D1665974E1}" dt="2023-05-02T02:28:48.703" v="6"/>
      <pc:docMkLst>
        <pc:docMk/>
      </pc:docMkLst>
      <pc:sldChg chg="del">
        <pc:chgData name="Rothenberg, Stephen Michael" userId="S::rothes01@pfizer.com::43e148ea-22e2-4326-87a0-f168bc56389b" providerId="AD" clId="Web-{3BE8C71E-851D-4D47-B46B-71D1665974E1}" dt="2023-05-02T02:28:47.719" v="5"/>
        <pc:sldMkLst>
          <pc:docMk/>
          <pc:sldMk cId="1906217607" sldId="264"/>
        </pc:sldMkLst>
      </pc:sldChg>
      <pc:sldChg chg="del">
        <pc:chgData name="Rothenberg, Stephen Michael" userId="S::rothes01@pfizer.com::43e148ea-22e2-4326-87a0-f168bc56389b" providerId="AD" clId="Web-{3BE8C71E-851D-4D47-B46B-71D1665974E1}" dt="2023-05-02T02:28:44.797" v="2"/>
        <pc:sldMkLst>
          <pc:docMk/>
          <pc:sldMk cId="536969498" sldId="269"/>
        </pc:sldMkLst>
      </pc:sldChg>
      <pc:sldChg chg="del">
        <pc:chgData name="Rothenberg, Stephen Michael" userId="S::rothes01@pfizer.com::43e148ea-22e2-4326-87a0-f168bc56389b" providerId="AD" clId="Web-{3BE8C71E-851D-4D47-B46B-71D1665974E1}" dt="2023-05-02T02:28:44.797" v="1"/>
        <pc:sldMkLst>
          <pc:docMk/>
          <pc:sldMk cId="997795157" sldId="271"/>
        </pc:sldMkLst>
      </pc:sldChg>
      <pc:sldChg chg="del">
        <pc:chgData name="Rothenberg, Stephen Michael" userId="S::rothes01@pfizer.com::43e148ea-22e2-4326-87a0-f168bc56389b" providerId="AD" clId="Web-{3BE8C71E-851D-4D47-B46B-71D1665974E1}" dt="2023-05-02T02:28:44.797" v="4"/>
        <pc:sldMkLst>
          <pc:docMk/>
          <pc:sldMk cId="1628902858" sldId="280"/>
        </pc:sldMkLst>
      </pc:sldChg>
      <pc:sldChg chg="del">
        <pc:chgData name="Rothenberg, Stephen Michael" userId="S::rothes01@pfizer.com::43e148ea-22e2-4326-87a0-f168bc56389b" providerId="AD" clId="Web-{3BE8C71E-851D-4D47-B46B-71D1665974E1}" dt="2023-05-02T02:28:44.797" v="3"/>
        <pc:sldMkLst>
          <pc:docMk/>
          <pc:sldMk cId="3990877330" sldId="281"/>
        </pc:sldMkLst>
      </pc:sldChg>
      <pc:sldChg chg="del">
        <pc:chgData name="Rothenberg, Stephen Michael" userId="S::rothes01@pfizer.com::43e148ea-22e2-4326-87a0-f168bc56389b" providerId="AD" clId="Web-{3BE8C71E-851D-4D47-B46B-71D1665974E1}" dt="2023-05-02T02:28:44.797" v="0"/>
        <pc:sldMkLst>
          <pc:docMk/>
          <pc:sldMk cId="3417621930" sldId="288"/>
        </pc:sldMkLst>
      </pc:sldChg>
      <pc:sldChg chg="del">
        <pc:chgData name="Rothenberg, Stephen Michael" userId="S::rothes01@pfizer.com::43e148ea-22e2-4326-87a0-f168bc56389b" providerId="AD" clId="Web-{3BE8C71E-851D-4D47-B46B-71D1665974E1}" dt="2023-05-02T02:28:48.703" v="6"/>
        <pc:sldMkLst>
          <pc:docMk/>
          <pc:sldMk cId="141616479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8DA0326-C846-B519-793B-872FE31A9B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01876"/>
              </p:ext>
            </p:extLst>
          </p:nvPr>
        </p:nvGraphicFramePr>
        <p:xfrm>
          <a:off x="444393" y="1070943"/>
          <a:ext cx="6858000" cy="225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7955398" imgH="2616159" progId="Prism9.Document">
                  <p:embed/>
                </p:oleObj>
              </mc:Choice>
              <mc:Fallback>
                <p:oleObj name="Prism 9" r:id="rId2" imgW="7955398" imgH="2616159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8DA0326-C846-B519-793B-872FE31A9B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4393" y="1070943"/>
                        <a:ext cx="6858000" cy="2255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AB6F98BE-BB75-C789-12C2-DEDB30F0A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49CABE-8C4D-5C44-BB4E-C0D1FC60EB3A}"/>
              </a:ext>
            </a:extLst>
          </p:cNvPr>
          <p:cNvSpPr txBox="1"/>
          <p:nvPr/>
        </p:nvSpPr>
        <p:spPr>
          <a:xfrm>
            <a:off x="470007" y="409045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FIGURE 6.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PK profiles for patients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3FD9C1-3FE2-6323-D704-C57D1CB8A9D3}"/>
              </a:ext>
            </a:extLst>
          </p:cNvPr>
          <p:cNvSpPr txBox="1"/>
          <p:nvPr/>
        </p:nvSpPr>
        <p:spPr>
          <a:xfrm>
            <a:off x="524933" y="7724453"/>
            <a:ext cx="6858000" cy="14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Blood was collected by peripheral venipuncture at the indicated time points after dosing on Cycle 1 Day 1 and Cycle 1 Day 18 and analyzed for PK-07484892 as described in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Methods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The horizontal dashed line indicates the free-fraction-adjusted concentration in human plasma consistent with the 50% inhibitory concentration in the cell-based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assay. Abbreviations: C</a:t>
            </a:r>
            <a:r>
              <a:rPr lang="en-US" sz="1200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—plasma concentration; CRC—colorectal cancer; mL—milliliters; ng—nanograms; NSCLC—non-small cell lung cancer;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OVCAR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—ovarian cancer; PDAC—pancreatic ductal adenocarcinoma; PK—pharmacokinetics.</a:t>
            </a:r>
          </a:p>
        </p:txBody>
      </p:sp>
    </p:spTree>
    <p:extLst>
      <p:ext uri="{BB962C8B-B14F-4D97-AF65-F5344CB8AC3E}">
        <p14:creationId xmlns:p14="http://schemas.microsoft.com/office/powerpoint/2010/main" val="7373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BAA98-4B26-4449-8949-3530162FE3A6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8fe45260-7770-4b97-a3f8-ade69b7612b4"/>
    <ds:schemaRef ds:uri="http://schemas.microsoft.com/office/infopath/2007/PartnerControls"/>
    <ds:schemaRef ds:uri="http://purl.org/dc/terms/"/>
    <ds:schemaRef ds:uri="http://purl.org/dc/elements/1.1/"/>
    <ds:schemaRef ds:uri="23489232-effb-4155-b587-7b10e02b3e7d"/>
  </ds:schemaRefs>
</ds:datastoreItem>
</file>

<file path=customXml/itemProps2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1259</Words>
  <Application>Microsoft Office PowerPoint</Application>
  <PresentationFormat>Custom</PresentationFormat>
  <Paragraphs>107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3</cp:revision>
  <dcterms:modified xsi:type="dcterms:W3CDTF">2023-05-02T02:28:55Z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