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906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443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71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27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39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00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21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71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72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80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0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24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B084A-3AAC-49D3-B807-6D04AB01CB6E}" type="datetimeFigureOut">
              <a:rPr lang="zh-CN" altLang="en-US" smtClean="0"/>
              <a:t>2023/9/10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1DE28-5B80-4416-B7A6-14E91341EE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71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11" Type="http://schemas.openxmlformats.org/officeDocument/2006/relationships/image" Target="../media/image10.png"/><Relationship Id="rId5" Type="http://schemas.openxmlformats.org/officeDocument/2006/relationships/image" Target="../media/image4.ti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3DEC47A-4F56-9561-2274-8446C790C0C5}"/>
              </a:ext>
            </a:extLst>
          </p:cNvPr>
          <p:cNvSpPr txBox="1"/>
          <p:nvPr/>
        </p:nvSpPr>
        <p:spPr>
          <a:xfrm>
            <a:off x="688146" y="8718883"/>
            <a:ext cx="53106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/>
              <a:t>Source Data. </a:t>
            </a:r>
            <a:r>
              <a:rPr lang="en-US" altLang="zh-CN" sz="1200" dirty="0"/>
              <a:t>Original, </a:t>
            </a:r>
            <a:r>
              <a:rPr lang="en-US" altLang="zh-CN" sz="1200" dirty="0" err="1"/>
              <a:t>unspliced</a:t>
            </a:r>
            <a:r>
              <a:rPr lang="en-US" altLang="zh-CN" sz="1200" dirty="0"/>
              <a:t> images for gels. The figures associated with each image were indicated above the images,</a:t>
            </a:r>
            <a:r>
              <a:rPr lang="zh-CN" altLang="en-US" sz="1200" dirty="0"/>
              <a:t> </a:t>
            </a:r>
            <a:r>
              <a:rPr lang="en-US" altLang="zh-CN" sz="1200" dirty="0"/>
              <a:t>molecular weight markers are indicated on the left.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A picture containing text, indoor, white&#10;&#10;Description automatically generated">
            <a:extLst>
              <a:ext uri="{FF2B5EF4-FFF2-40B4-BE49-F238E27FC236}">
                <a16:creationId xmlns:a16="http://schemas.microsoft.com/office/drawing/2014/main" id="{7DCD3610-995A-E069-334E-4ABFDC7D86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" t="8851" r="63082" b="10163"/>
          <a:stretch/>
        </p:blipFill>
        <p:spPr>
          <a:xfrm>
            <a:off x="770503" y="4374471"/>
            <a:ext cx="1072727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6C53469-8671-3FC3-052C-A9FDE95E52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9" t="8668" r="15111" b="10610"/>
          <a:stretch/>
        </p:blipFill>
        <p:spPr>
          <a:xfrm>
            <a:off x="2499244" y="4374471"/>
            <a:ext cx="534545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Picture 17" descr="A close-up of a dna&#10;&#10;Description automatically generated with low confidence">
            <a:extLst>
              <a:ext uri="{FF2B5EF4-FFF2-40B4-BE49-F238E27FC236}">
                <a16:creationId xmlns:a16="http://schemas.microsoft.com/office/drawing/2014/main" id="{95CB9DFD-3C2A-F559-6DF1-FC90B35D14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t="5735" r="71783" b="2092"/>
          <a:stretch/>
        </p:blipFill>
        <p:spPr>
          <a:xfrm>
            <a:off x="3665927" y="4374471"/>
            <a:ext cx="443077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85B62-F2A6-2DF0-3DDB-0AD87FCB1267}"/>
              </a:ext>
            </a:extLst>
          </p:cNvPr>
          <p:cNvCxnSpPr/>
          <p:nvPr/>
        </p:nvCxnSpPr>
        <p:spPr>
          <a:xfrm>
            <a:off x="761358" y="4290620"/>
            <a:ext cx="338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2BFAB33-5D5B-F112-A36B-0638674DD074}"/>
              </a:ext>
            </a:extLst>
          </p:cNvPr>
          <p:cNvSpPr txBox="1"/>
          <p:nvPr/>
        </p:nvSpPr>
        <p:spPr>
          <a:xfrm>
            <a:off x="1762606" y="4020144"/>
            <a:ext cx="85311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b="1" dirty="0">
                <a:solidFill>
                  <a:srgbClr val="000000"/>
                </a:solidFill>
                <a:latin typeface="Arial-BoldMT"/>
              </a:rPr>
              <a:t>Figure S2a</a:t>
            </a:r>
            <a:endParaRPr lang="zh-CN" altLang="en-US" sz="1013" dirty="0"/>
          </a:p>
        </p:txBody>
      </p:sp>
      <p:pic>
        <p:nvPicPr>
          <p:cNvPr id="26" name="Picture 25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40A252BD-451E-F419-C5D0-C66F41E3EC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2" b="9587"/>
          <a:stretch/>
        </p:blipFill>
        <p:spPr>
          <a:xfrm>
            <a:off x="770503" y="6339556"/>
            <a:ext cx="1581976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3" name="Picture 32" descr="A picture containing sketch, white, drawing, black and white&#10;&#10;Description automatically generated">
            <a:extLst>
              <a:ext uri="{FF2B5EF4-FFF2-40B4-BE49-F238E27FC236}">
                <a16:creationId xmlns:a16="http://schemas.microsoft.com/office/drawing/2014/main" id="{A78BFB5E-6733-E2B6-F739-3E35B32C543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1" r="54798"/>
          <a:stretch/>
        </p:blipFill>
        <p:spPr>
          <a:xfrm>
            <a:off x="3011759" y="6339556"/>
            <a:ext cx="467338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7" name="Picture 36" descr="A black and white photo of a tower&#10;&#10;Description automatically generated with low confidence">
            <a:extLst>
              <a:ext uri="{FF2B5EF4-FFF2-40B4-BE49-F238E27FC236}">
                <a16:creationId xmlns:a16="http://schemas.microsoft.com/office/drawing/2014/main" id="{838A2E1D-4187-42BF-C9ED-B1FE4A09FE8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419" r="74343" b="29492"/>
          <a:stretch/>
        </p:blipFill>
        <p:spPr>
          <a:xfrm>
            <a:off x="4141780" y="6344102"/>
            <a:ext cx="595030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9D3BB20-899C-620B-8C10-38789672ACB5}"/>
              </a:ext>
            </a:extLst>
          </p:cNvPr>
          <p:cNvCxnSpPr/>
          <p:nvPr/>
        </p:nvCxnSpPr>
        <p:spPr>
          <a:xfrm>
            <a:off x="4785296" y="4278694"/>
            <a:ext cx="190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8B900CA-0D23-B536-3B98-F0AE140FEFC9}"/>
              </a:ext>
            </a:extLst>
          </p:cNvPr>
          <p:cNvSpPr txBox="1"/>
          <p:nvPr/>
        </p:nvSpPr>
        <p:spPr>
          <a:xfrm>
            <a:off x="5068993" y="4017362"/>
            <a:ext cx="86113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b="1" dirty="0">
                <a:solidFill>
                  <a:srgbClr val="000000"/>
                </a:solidFill>
                <a:latin typeface="Arial-BoldMT"/>
              </a:rPr>
              <a:t>Figure S2d</a:t>
            </a:r>
            <a:endParaRPr lang="zh-CN" altLang="en-US" sz="1013" dirty="0"/>
          </a:p>
        </p:txBody>
      </p:sp>
      <p:pic>
        <p:nvPicPr>
          <p:cNvPr id="53" name="Picture 52" descr="A picture containing text, appliance, white&#10;&#10;Description automatically generated">
            <a:extLst>
              <a:ext uri="{FF2B5EF4-FFF2-40B4-BE49-F238E27FC236}">
                <a16:creationId xmlns:a16="http://schemas.microsoft.com/office/drawing/2014/main" id="{125B2B95-70B4-351C-4193-5DE6F7BAE57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2" t="15054" r="17074" b="13234"/>
          <a:stretch/>
        </p:blipFill>
        <p:spPr>
          <a:xfrm flipH="1">
            <a:off x="4806261" y="4362545"/>
            <a:ext cx="918563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9" name="Picture 58" descr="A picture containing text, indoor, plastic&#10;&#10;Description automatically generated">
            <a:extLst>
              <a:ext uri="{FF2B5EF4-FFF2-40B4-BE49-F238E27FC236}">
                <a16:creationId xmlns:a16="http://schemas.microsoft.com/office/drawing/2014/main" id="{AF1EF69E-714F-ADE7-2F18-94E5BA2D76E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8" t="6950" r="23019" b="8895"/>
          <a:stretch/>
        </p:blipFill>
        <p:spPr>
          <a:xfrm flipH="1">
            <a:off x="5785526" y="4362545"/>
            <a:ext cx="900776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0" name="Picture 69" descr="A blurry image of a tower&#10;&#10;Description automatically generated">
            <a:extLst>
              <a:ext uri="{FF2B5EF4-FFF2-40B4-BE49-F238E27FC236}">
                <a16:creationId xmlns:a16="http://schemas.microsoft.com/office/drawing/2014/main" id="{69031BC9-7837-A580-7ECC-D38B66F8172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77"/>
          <a:stretch/>
        </p:blipFill>
        <p:spPr>
          <a:xfrm>
            <a:off x="5388610" y="6347808"/>
            <a:ext cx="515741" cy="144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1336477-6EED-8FF7-7483-C6056DC3AF54}"/>
              </a:ext>
            </a:extLst>
          </p:cNvPr>
          <p:cNvCxnSpPr>
            <a:cxnSpLocks/>
          </p:cNvCxnSpPr>
          <p:nvPr/>
        </p:nvCxnSpPr>
        <p:spPr>
          <a:xfrm>
            <a:off x="751453" y="6275884"/>
            <a:ext cx="518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AE9F2944-1112-D206-30AC-59629DA5840E}"/>
              </a:ext>
            </a:extLst>
          </p:cNvPr>
          <p:cNvSpPr txBox="1"/>
          <p:nvPr/>
        </p:nvSpPr>
        <p:spPr>
          <a:xfrm>
            <a:off x="2902467" y="6005408"/>
            <a:ext cx="85311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b="1" dirty="0">
                <a:solidFill>
                  <a:srgbClr val="000000"/>
                </a:solidFill>
                <a:latin typeface="Arial-BoldMT"/>
              </a:rPr>
              <a:t>Figure S2c</a:t>
            </a:r>
            <a:endParaRPr lang="zh-CN" altLang="en-US" sz="1013" dirty="0">
              <a:highlight>
                <a:srgbClr val="FFFF00"/>
              </a:highlight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55CB450-2B9B-9F58-589E-42B1C14E68B0}"/>
              </a:ext>
            </a:extLst>
          </p:cNvPr>
          <p:cNvGrpSpPr/>
          <p:nvPr/>
        </p:nvGrpSpPr>
        <p:grpSpPr>
          <a:xfrm>
            <a:off x="2113090" y="258877"/>
            <a:ext cx="2495646" cy="1710573"/>
            <a:chOff x="2314258" y="258877"/>
            <a:chExt cx="2495646" cy="171057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850D73-AFA2-990C-527B-07A8DDC45526}"/>
                </a:ext>
              </a:extLst>
            </p:cNvPr>
            <p:cNvSpPr txBox="1"/>
            <p:nvPr/>
          </p:nvSpPr>
          <p:spPr>
            <a:xfrm>
              <a:off x="3228052" y="258877"/>
              <a:ext cx="1383712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b="1" dirty="0">
                  <a:solidFill>
                    <a:srgbClr val="000000"/>
                  </a:solidFill>
                  <a:latin typeface="Arial-BoldMT"/>
                </a:rPr>
                <a:t>Figures 4b and S2e</a:t>
              </a:r>
              <a:endParaRPr lang="zh-CN" altLang="en-US" sz="1013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90FE8D-9FCB-ECFA-ACAC-A0EC66FBB4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1945" t="14479" r="31954" b="26594"/>
            <a:stretch/>
          </p:blipFill>
          <p:spPr>
            <a:xfrm>
              <a:off x="2931677" y="529450"/>
              <a:ext cx="1878227" cy="144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95D98E3-E402-3733-2C5F-5E26C877C549}"/>
                </a:ext>
              </a:extLst>
            </p:cNvPr>
            <p:cNvSpPr txBox="1"/>
            <p:nvPr/>
          </p:nvSpPr>
          <p:spPr>
            <a:xfrm>
              <a:off x="2314258" y="642382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70kDa-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35AD00F-4DBA-E009-656C-04FEEE96C5D2}"/>
              </a:ext>
            </a:extLst>
          </p:cNvPr>
          <p:cNvGrpSpPr/>
          <p:nvPr/>
        </p:nvGrpSpPr>
        <p:grpSpPr>
          <a:xfrm>
            <a:off x="165197" y="2056461"/>
            <a:ext cx="3790853" cy="1719216"/>
            <a:chOff x="165197" y="2129613"/>
            <a:chExt cx="3790853" cy="171921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71EAF9E-577B-4A57-56C3-65FA0FCA0DAB}"/>
                </a:ext>
              </a:extLst>
            </p:cNvPr>
            <p:cNvSpPr txBox="1"/>
            <p:nvPr/>
          </p:nvSpPr>
          <p:spPr>
            <a:xfrm>
              <a:off x="1935146" y="2129613"/>
              <a:ext cx="766557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b="1" dirty="0">
                  <a:solidFill>
                    <a:srgbClr val="000000"/>
                  </a:solidFill>
                  <a:latin typeface="Arial-BoldMT"/>
                </a:rPr>
                <a:t>Figure 4c</a:t>
              </a:r>
              <a:endParaRPr lang="zh-CN" altLang="en-US" sz="1013" dirty="0"/>
            </a:p>
          </p:txBody>
        </p:sp>
        <p:pic>
          <p:nvPicPr>
            <p:cNvPr id="11" name="Picture 10" descr="A picture containing white&#10;&#10;Description automatically generated">
              <a:extLst>
                <a:ext uri="{FF2B5EF4-FFF2-40B4-BE49-F238E27FC236}">
                  <a16:creationId xmlns:a16="http://schemas.microsoft.com/office/drawing/2014/main" id="{FCB57467-F9AA-0C02-795E-288717828A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90" t="3302" r="25070" b="5448"/>
            <a:stretch/>
          </p:blipFill>
          <p:spPr>
            <a:xfrm>
              <a:off x="770503" y="2408829"/>
              <a:ext cx="3185547" cy="144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5ADC2F-426E-B908-4EF0-8670990077FF}"/>
                </a:ext>
              </a:extLst>
            </p:cNvPr>
            <p:cNvSpPr txBox="1"/>
            <p:nvPr/>
          </p:nvSpPr>
          <p:spPr>
            <a:xfrm>
              <a:off x="165197" y="2554573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70kDa-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CA144F4-7144-1CE3-C22C-E8ABA63A9A2B}"/>
              </a:ext>
            </a:extLst>
          </p:cNvPr>
          <p:cNvGrpSpPr/>
          <p:nvPr/>
        </p:nvGrpSpPr>
        <p:grpSpPr>
          <a:xfrm>
            <a:off x="151535" y="4517010"/>
            <a:ext cx="678391" cy="565535"/>
            <a:chOff x="-101503" y="549435"/>
            <a:chExt cx="678391" cy="56553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8AA531-21B6-48DF-210D-D7249298E16E}"/>
                </a:ext>
              </a:extLst>
            </p:cNvPr>
            <p:cNvSpPr txBox="1"/>
            <p:nvPr/>
          </p:nvSpPr>
          <p:spPr>
            <a:xfrm>
              <a:off x="-101503" y="549435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70kDa-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9A2636-10C4-E50E-755F-286A2BE2573B}"/>
                </a:ext>
              </a:extLst>
            </p:cNvPr>
            <p:cNvSpPr txBox="1"/>
            <p:nvPr/>
          </p:nvSpPr>
          <p:spPr>
            <a:xfrm>
              <a:off x="-101503" y="837971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4576DB8-F561-9ECD-2490-BDA9BA47C89B}"/>
              </a:ext>
            </a:extLst>
          </p:cNvPr>
          <p:cNvGrpSpPr/>
          <p:nvPr/>
        </p:nvGrpSpPr>
        <p:grpSpPr>
          <a:xfrm>
            <a:off x="157807" y="258877"/>
            <a:ext cx="1916542" cy="1710363"/>
            <a:chOff x="157807" y="258877"/>
            <a:chExt cx="1916542" cy="1710363"/>
          </a:xfrm>
        </p:grpSpPr>
        <p:pic>
          <p:nvPicPr>
            <p:cNvPr id="6" name="Picture 5" descr="A close-up of a game controller&#10;&#10;Description automatically generated with low confidence">
              <a:extLst>
                <a:ext uri="{FF2B5EF4-FFF2-40B4-BE49-F238E27FC236}">
                  <a16:creationId xmlns:a16="http://schemas.microsoft.com/office/drawing/2014/main" id="{6CD4D26E-78B6-3857-D17C-219A74BAA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7" t="15193" r="47657" b="8311"/>
            <a:stretch/>
          </p:blipFill>
          <p:spPr>
            <a:xfrm>
              <a:off x="770503" y="529240"/>
              <a:ext cx="1245767" cy="144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AF344E-4B8D-9022-5A86-500732807DE2}"/>
                </a:ext>
              </a:extLst>
            </p:cNvPr>
            <p:cNvSpPr txBox="1"/>
            <p:nvPr/>
          </p:nvSpPr>
          <p:spPr>
            <a:xfrm>
              <a:off x="698651" y="258877"/>
              <a:ext cx="1375698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b="1" dirty="0">
                  <a:solidFill>
                    <a:srgbClr val="000000"/>
                  </a:solidFill>
                  <a:latin typeface="Arial-BoldMT"/>
                </a:rPr>
                <a:t>Figures 4a and S2c</a:t>
              </a:r>
              <a:endParaRPr lang="zh-CN" altLang="en-US" sz="1013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2D37E57-AC05-546A-1237-43EA4FA63EC4}"/>
                </a:ext>
              </a:extLst>
            </p:cNvPr>
            <p:cNvGrpSpPr/>
            <p:nvPr/>
          </p:nvGrpSpPr>
          <p:grpSpPr>
            <a:xfrm>
              <a:off x="157807" y="583367"/>
              <a:ext cx="678391" cy="1368993"/>
              <a:chOff x="-101503" y="581185"/>
              <a:chExt cx="678391" cy="1368993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C0BCD3D-2128-25EB-CF14-DCDA2CB0E1D5}"/>
                  </a:ext>
                </a:extLst>
              </p:cNvPr>
              <p:cNvSpPr txBox="1"/>
              <p:nvPr/>
            </p:nvSpPr>
            <p:spPr>
              <a:xfrm>
                <a:off x="-101503" y="581185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70kDa-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7E29CD5-A66D-16DF-6553-E9491BD55094}"/>
                  </a:ext>
                </a:extLst>
              </p:cNvPr>
              <p:cNvSpPr txBox="1"/>
              <p:nvPr/>
            </p:nvSpPr>
            <p:spPr>
              <a:xfrm>
                <a:off x="-101503" y="1673179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10kDa-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87CD0D1-0374-AEBF-D137-38266D242F11}"/>
                  </a:ext>
                </a:extLst>
              </p:cNvPr>
              <p:cNvSpPr txBox="1"/>
              <p:nvPr/>
            </p:nvSpPr>
            <p:spPr>
              <a:xfrm>
                <a:off x="-101503" y="1446588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15kDa-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AC8EEB3-6AA2-0633-3DF4-55CAEB3DB14A}"/>
                  </a:ext>
                </a:extLst>
              </p:cNvPr>
              <p:cNvSpPr txBox="1"/>
              <p:nvPr/>
            </p:nvSpPr>
            <p:spPr>
              <a:xfrm>
                <a:off x="-101503" y="1099971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25kDa-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FA48B6-353B-4BF9-CAC9-CAB47943CC4E}"/>
                  </a:ext>
                </a:extLst>
              </p:cNvPr>
              <p:cNvSpPr txBox="1"/>
              <p:nvPr/>
            </p:nvSpPr>
            <p:spPr>
              <a:xfrm>
                <a:off x="-101503" y="799871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40kDa-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F84E49-1F30-FC71-F039-56D4548428D5}"/>
              </a:ext>
            </a:extLst>
          </p:cNvPr>
          <p:cNvGrpSpPr/>
          <p:nvPr/>
        </p:nvGrpSpPr>
        <p:grpSpPr>
          <a:xfrm>
            <a:off x="1897053" y="4434950"/>
            <a:ext cx="678391" cy="482985"/>
            <a:chOff x="-101503" y="549435"/>
            <a:chExt cx="678391" cy="48298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9C9FD0C-4D94-7938-8E4E-B1DA2DF6F7AF}"/>
                </a:ext>
              </a:extLst>
            </p:cNvPr>
            <p:cNvSpPr txBox="1"/>
            <p:nvPr/>
          </p:nvSpPr>
          <p:spPr>
            <a:xfrm>
              <a:off x="-101503" y="549435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70kDa-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8E9BD65-C9F9-E278-530C-892CFDBC6E34}"/>
                </a:ext>
              </a:extLst>
            </p:cNvPr>
            <p:cNvSpPr txBox="1"/>
            <p:nvPr/>
          </p:nvSpPr>
          <p:spPr>
            <a:xfrm>
              <a:off x="-101503" y="755421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74F0762-D414-A654-0512-5D338881395B}"/>
              </a:ext>
            </a:extLst>
          </p:cNvPr>
          <p:cNvGrpSpPr/>
          <p:nvPr/>
        </p:nvGrpSpPr>
        <p:grpSpPr>
          <a:xfrm>
            <a:off x="3067937" y="4575987"/>
            <a:ext cx="678391" cy="552835"/>
            <a:chOff x="-101503" y="549435"/>
            <a:chExt cx="678391" cy="55283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6E77D68-1991-6C12-FA79-22DF4D4EF596}"/>
                </a:ext>
              </a:extLst>
            </p:cNvPr>
            <p:cNvSpPr txBox="1"/>
            <p:nvPr/>
          </p:nvSpPr>
          <p:spPr>
            <a:xfrm>
              <a:off x="-101503" y="549435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70kDa-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AFFB34B-082B-41D6-979E-8C85DCA20302}"/>
                </a:ext>
              </a:extLst>
            </p:cNvPr>
            <p:cNvSpPr txBox="1"/>
            <p:nvPr/>
          </p:nvSpPr>
          <p:spPr>
            <a:xfrm>
              <a:off x="-101503" y="825271"/>
              <a:ext cx="6783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40kDa-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C5187FE-EA1E-30D6-ADAF-4E158C5AF6ED}"/>
              </a:ext>
            </a:extLst>
          </p:cNvPr>
          <p:cNvSpPr txBox="1"/>
          <p:nvPr/>
        </p:nvSpPr>
        <p:spPr>
          <a:xfrm>
            <a:off x="4198309" y="4717789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70kDa-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025AE9-A822-7E82-1079-EA6A4F310950}"/>
              </a:ext>
            </a:extLst>
          </p:cNvPr>
          <p:cNvSpPr txBox="1"/>
          <p:nvPr/>
        </p:nvSpPr>
        <p:spPr>
          <a:xfrm>
            <a:off x="151535" y="6782557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25kDa-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9D5482-7176-FBCC-A1DA-98FF0FD170D3}"/>
              </a:ext>
            </a:extLst>
          </p:cNvPr>
          <p:cNvSpPr txBox="1"/>
          <p:nvPr/>
        </p:nvSpPr>
        <p:spPr>
          <a:xfrm>
            <a:off x="151535" y="7067808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10kDa-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2C1946-4C4E-C1CB-5ED7-A321561463F2}"/>
              </a:ext>
            </a:extLst>
          </p:cNvPr>
          <p:cNvSpPr txBox="1"/>
          <p:nvPr/>
        </p:nvSpPr>
        <p:spPr>
          <a:xfrm>
            <a:off x="2402148" y="7132829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10kDa-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D84185E-22EA-2F3B-0DAE-1D7B04735BFD}"/>
              </a:ext>
            </a:extLst>
          </p:cNvPr>
          <p:cNvSpPr txBox="1"/>
          <p:nvPr/>
        </p:nvSpPr>
        <p:spPr>
          <a:xfrm>
            <a:off x="3538456" y="7411434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10kDa-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8441603-641E-1996-72C0-9ED97D86AC60}"/>
              </a:ext>
            </a:extLst>
          </p:cNvPr>
          <p:cNvSpPr txBox="1"/>
          <p:nvPr/>
        </p:nvSpPr>
        <p:spPr>
          <a:xfrm>
            <a:off x="4784778" y="7100291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10kDa-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462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3091043-792a-4bba-b2f9-069fdc1409f5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</TotalTime>
  <Words>66</Words>
  <Application>Microsoft Office PowerPoint</Application>
  <PresentationFormat>A4 Paper (210x297 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Arial-BoldMT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Jie Huang</dc:creator>
  <cp:lastModifiedBy>Renier A.L. van der Hoorn</cp:lastModifiedBy>
  <cp:revision>9</cp:revision>
  <cp:lastPrinted>2023-07-14T10:32:54Z</cp:lastPrinted>
  <dcterms:created xsi:type="dcterms:W3CDTF">2023-07-14T09:35:37Z</dcterms:created>
  <dcterms:modified xsi:type="dcterms:W3CDTF">2023-09-10T08:23:31Z</dcterms:modified>
</cp:coreProperties>
</file>