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61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5" autoAdjust="0"/>
    <p:restoredTop sz="96433" autoAdjust="0"/>
  </p:normalViewPr>
  <p:slideViewPr>
    <p:cSldViewPr snapToGrid="0">
      <p:cViewPr varScale="1">
        <p:scale>
          <a:sx n="77" d="100"/>
          <a:sy n="77" d="100"/>
        </p:scale>
        <p:origin x="6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714BD-73B8-4759-B87B-1DA8F3196E41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9FB97-D511-4DCD-B56A-F83BDA85A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44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9FB97-D511-4DCD-B56A-F83BDA85ABF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089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33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677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00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8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34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89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009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7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107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42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51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0A871-7551-4471-B472-2D1C47DCC380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BB5BF-F136-46E9-ABDF-7838CBC096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51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0.tiff"/><Relationship Id="rId7" Type="http://schemas.openxmlformats.org/officeDocument/2006/relationships/image" Target="../media/image14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Relationship Id="rId9" Type="http://schemas.openxmlformats.org/officeDocument/2006/relationships/image" Target="../media/image16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image" Target="../media/image18.tiff"/><Relationship Id="rId7" Type="http://schemas.openxmlformats.org/officeDocument/2006/relationships/image" Target="../media/image22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f"/><Relationship Id="rId5" Type="http://schemas.openxmlformats.org/officeDocument/2006/relationships/image" Target="../media/image20.tiff"/><Relationship Id="rId4" Type="http://schemas.openxmlformats.org/officeDocument/2006/relationships/image" Target="../media/image19.tiff"/><Relationship Id="rId9" Type="http://schemas.openxmlformats.org/officeDocument/2006/relationships/image" Target="../media/image24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f"/><Relationship Id="rId3" Type="http://schemas.openxmlformats.org/officeDocument/2006/relationships/image" Target="../media/image26.tiff"/><Relationship Id="rId7" Type="http://schemas.openxmlformats.org/officeDocument/2006/relationships/image" Target="../media/image30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tiff"/><Relationship Id="rId5" Type="http://schemas.openxmlformats.org/officeDocument/2006/relationships/image" Target="../media/image28.tiff"/><Relationship Id="rId4" Type="http://schemas.openxmlformats.org/officeDocument/2006/relationships/image" Target="../media/image27.tiff"/><Relationship Id="rId9" Type="http://schemas.openxmlformats.org/officeDocument/2006/relationships/image" Target="../media/image3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773345" y="196842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p53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31" y="3242065"/>
            <a:ext cx="2731431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8" name="ZoneTexte 17"/>
          <p:cNvSpPr txBox="1"/>
          <p:nvPr/>
        </p:nvSpPr>
        <p:spPr>
          <a:xfrm>
            <a:off x="4510924" y="196842"/>
            <a:ext cx="563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STIL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359204" y="196842"/>
            <a:ext cx="58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STIC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991" y="3242065"/>
            <a:ext cx="2734522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ZoneTexte 23"/>
          <p:cNvSpPr txBox="1"/>
          <p:nvPr/>
        </p:nvSpPr>
        <p:spPr>
          <a:xfrm>
            <a:off x="9716770" y="196842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Normal FTE</a:t>
            </a:r>
          </a:p>
        </p:txBody>
      </p:sp>
      <p:sp>
        <p:nvSpPr>
          <p:cNvPr id="26" name="ZoneTexte 25"/>
          <p:cNvSpPr txBox="1"/>
          <p:nvPr/>
        </p:nvSpPr>
        <p:spPr>
          <a:xfrm rot="16200000">
            <a:off x="207755" y="1711154"/>
            <a:ext cx="90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/>
                </a:solidFill>
              </a:rPr>
              <a:t>CAVIN1</a:t>
            </a: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-134997" y="4430542"/>
            <a:ext cx="158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/>
                </a:solidFill>
              </a:rPr>
              <a:t>CAVIN1 </a:t>
            </a:r>
            <a:r>
              <a:rPr lang="fr-FR" b="1" dirty="0"/>
              <a:t>+</a:t>
            </a:r>
            <a:r>
              <a:rPr lang="fr-FR" b="1" dirty="0">
                <a:solidFill>
                  <a:schemeClr val="accent6"/>
                </a:solidFill>
              </a:rPr>
              <a:t> </a:t>
            </a:r>
            <a:r>
              <a:rPr lang="fr-FR" b="1" dirty="0">
                <a:solidFill>
                  <a:schemeClr val="accent1"/>
                </a:solidFill>
              </a:rPr>
              <a:t>DAPI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2BAF4B5-1D2A-AE85-3D52-711D93D1083A}"/>
              </a:ext>
            </a:extLst>
          </p:cNvPr>
          <p:cNvSpPr txBox="1"/>
          <p:nvPr/>
        </p:nvSpPr>
        <p:spPr>
          <a:xfrm>
            <a:off x="828501" y="12176"/>
            <a:ext cx="807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C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D1EF2B4-BA5D-972E-D35E-42BA8BFB8C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93" y="522678"/>
            <a:ext cx="2718000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9EE67F4-50CF-8D0D-EAA3-0ECF9882DB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397" y="522676"/>
            <a:ext cx="2717999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8DCB155-225D-57F9-A432-F544CE7745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1" y="522677"/>
            <a:ext cx="2779340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757D67F-F25F-050D-B96A-1F2A55ED96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393" y="522677"/>
            <a:ext cx="2732204" cy="271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45" y="3254783"/>
            <a:ext cx="2664269" cy="271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399" y="3254784"/>
            <a:ext cx="2676572" cy="27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29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656114" y="70657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p53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393693" y="70657"/>
            <a:ext cx="563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241973" y="70657"/>
            <a:ext cx="58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599539" y="70657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Normal FTE</a:t>
            </a:r>
          </a:p>
        </p:txBody>
      </p:sp>
      <p:sp>
        <p:nvSpPr>
          <p:cNvPr id="8" name="ZoneTexte 7"/>
          <p:cNvSpPr txBox="1"/>
          <p:nvPr/>
        </p:nvSpPr>
        <p:spPr>
          <a:xfrm rot="16200000">
            <a:off x="90526" y="1584969"/>
            <a:ext cx="90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CAVIN2</a:t>
            </a:r>
          </a:p>
        </p:txBody>
      </p:sp>
      <p:sp>
        <p:nvSpPr>
          <p:cNvPr id="9" name="ZoneTexte 8"/>
          <p:cNvSpPr txBox="1"/>
          <p:nvPr/>
        </p:nvSpPr>
        <p:spPr>
          <a:xfrm rot="16200000">
            <a:off x="-225777" y="4304357"/>
            <a:ext cx="1533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CAVIN2</a:t>
            </a:r>
            <a:r>
              <a:rPr lang="fr-FR" b="1" dirty="0"/>
              <a:t>+</a:t>
            </a:r>
            <a:r>
              <a:rPr lang="fr-FR" b="1" dirty="0">
                <a:solidFill>
                  <a:schemeClr val="accent6"/>
                </a:solidFill>
              </a:rPr>
              <a:t> </a:t>
            </a:r>
            <a:r>
              <a:rPr lang="fr-FR" b="1" dirty="0">
                <a:solidFill>
                  <a:schemeClr val="accent1"/>
                </a:solidFill>
              </a:rPr>
              <a:t>DAPI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298BC85-4B39-55BB-B49F-2C713527F5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119" y="478878"/>
            <a:ext cx="2661503" cy="268049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87EEF2A-5879-22E1-AEA6-7349C004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06142" y="478879"/>
            <a:ext cx="2646063" cy="268049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86AB3B9-A112-B283-C04D-E2E76F6F8F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99" y="478878"/>
            <a:ext cx="2748769" cy="2682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7039180-6A84-F61D-01E0-43B9FC54E3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537" y="478878"/>
            <a:ext cx="2754910" cy="2680498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6B27C2C-24BE-20A2-1436-C4F41D46D5B4}"/>
              </a:ext>
            </a:extLst>
          </p:cNvPr>
          <p:cNvCxnSpPr>
            <a:cxnSpLocks/>
          </p:cNvCxnSpPr>
          <p:nvPr/>
        </p:nvCxnSpPr>
        <p:spPr>
          <a:xfrm flipH="1" flipV="1">
            <a:off x="10883865" y="1073426"/>
            <a:ext cx="1142483" cy="114649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99" y="3341334"/>
            <a:ext cx="2682000" cy="2682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06142" y="3341334"/>
            <a:ext cx="2682000" cy="2682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87" y="3341551"/>
            <a:ext cx="2682000" cy="2682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831" y="3341333"/>
            <a:ext cx="2682000" cy="26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9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6677B4C1-269A-243D-D147-A9ADE5198E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200" y="498757"/>
            <a:ext cx="2674800" cy="260255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1656114" y="70657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p53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393693" y="70657"/>
            <a:ext cx="563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241973" y="70657"/>
            <a:ext cx="58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599539" y="70657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Normal FTE</a:t>
            </a:r>
          </a:p>
        </p:txBody>
      </p:sp>
      <p:sp>
        <p:nvSpPr>
          <p:cNvPr id="8" name="ZoneTexte 7"/>
          <p:cNvSpPr txBox="1"/>
          <p:nvPr/>
        </p:nvSpPr>
        <p:spPr>
          <a:xfrm rot="16200000">
            <a:off x="45130" y="1584969"/>
            <a:ext cx="99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SPTAN-1</a:t>
            </a:r>
          </a:p>
        </p:txBody>
      </p:sp>
      <p:sp>
        <p:nvSpPr>
          <p:cNvPr id="9" name="ZoneTexte 8"/>
          <p:cNvSpPr txBox="1"/>
          <p:nvPr/>
        </p:nvSpPr>
        <p:spPr>
          <a:xfrm rot="16200000">
            <a:off x="-271174" y="4304357"/>
            <a:ext cx="162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SPTAN-1</a:t>
            </a:r>
            <a:r>
              <a:rPr lang="fr-FR" b="1" dirty="0"/>
              <a:t>+</a:t>
            </a:r>
            <a:r>
              <a:rPr lang="fr-FR" b="1" dirty="0">
                <a:solidFill>
                  <a:schemeClr val="accent6"/>
                </a:solidFill>
              </a:rPr>
              <a:t> </a:t>
            </a:r>
            <a:r>
              <a:rPr lang="fr-FR" b="1" dirty="0">
                <a:solidFill>
                  <a:schemeClr val="accent1"/>
                </a:solidFill>
              </a:rPr>
              <a:t>DAPI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6B27C2C-24BE-20A2-1436-C4F41D46D5B4}"/>
              </a:ext>
            </a:extLst>
          </p:cNvPr>
          <p:cNvCxnSpPr>
            <a:cxnSpLocks/>
          </p:cNvCxnSpPr>
          <p:nvPr/>
        </p:nvCxnSpPr>
        <p:spPr>
          <a:xfrm flipH="1" flipV="1">
            <a:off x="10883865" y="1073426"/>
            <a:ext cx="1142483" cy="114649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30F6DF54-005C-D101-76B0-C01623A110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98" y="483240"/>
            <a:ext cx="2674800" cy="260904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06F765C-872F-46C7-C501-42742C40B4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54174" y="474193"/>
            <a:ext cx="2674800" cy="268518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4F6BC-3500-0FC3-A242-ACE2940211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69" y="490997"/>
            <a:ext cx="2674800" cy="2694258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C0E11F88-3619-1CFE-4342-0226B0046235}"/>
              </a:ext>
            </a:extLst>
          </p:cNvPr>
          <p:cNvCxnSpPr>
            <a:cxnSpLocks/>
          </p:cNvCxnSpPr>
          <p:nvPr/>
        </p:nvCxnSpPr>
        <p:spPr>
          <a:xfrm flipV="1">
            <a:off x="771989" y="1470922"/>
            <a:ext cx="1588914" cy="117800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98" y="3202627"/>
            <a:ext cx="2674800" cy="26748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200" y="3202627"/>
            <a:ext cx="2674800" cy="26748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54174" y="3202627"/>
            <a:ext cx="2674800" cy="26748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69" y="3236263"/>
            <a:ext cx="2674800" cy="26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16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50425" y="17998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p53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788004" y="179988"/>
            <a:ext cx="563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636284" y="179988"/>
            <a:ext cx="58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STIC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993850" y="17998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Normal FTE</a:t>
            </a:r>
          </a:p>
        </p:txBody>
      </p:sp>
      <p:sp>
        <p:nvSpPr>
          <p:cNvPr id="8" name="ZoneTexte 7"/>
          <p:cNvSpPr txBox="1"/>
          <p:nvPr/>
        </p:nvSpPr>
        <p:spPr>
          <a:xfrm rot="16200000">
            <a:off x="579895" y="169430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EIF3B</a:t>
            </a:r>
          </a:p>
        </p:txBody>
      </p:sp>
      <p:sp>
        <p:nvSpPr>
          <p:cNvPr id="9" name="ZoneTexte 8"/>
          <p:cNvSpPr txBox="1"/>
          <p:nvPr/>
        </p:nvSpPr>
        <p:spPr>
          <a:xfrm rot="16200000">
            <a:off x="263593" y="4413688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EIF3B</a:t>
            </a:r>
            <a:r>
              <a:rPr lang="fr-FR" b="1" dirty="0"/>
              <a:t>+</a:t>
            </a:r>
            <a:r>
              <a:rPr lang="fr-FR" b="1" dirty="0">
                <a:solidFill>
                  <a:schemeClr val="accent6"/>
                </a:solidFill>
              </a:rPr>
              <a:t> </a:t>
            </a:r>
            <a:r>
              <a:rPr lang="fr-FR" b="1" dirty="0">
                <a:solidFill>
                  <a:schemeClr val="accent1"/>
                </a:solidFill>
              </a:rPr>
              <a:t>DAPI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61" y="549320"/>
            <a:ext cx="2725200" cy="27268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Image 1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247" y="549320"/>
            <a:ext cx="2725200" cy="27268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Image 1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447" y="549320"/>
            <a:ext cx="2725200" cy="27268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Image 1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75" y="3276152"/>
            <a:ext cx="2725200" cy="2728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6" name="Image 15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561" y="3276152"/>
            <a:ext cx="2725200" cy="2728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7" name="Image 16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647" y="3276152"/>
            <a:ext cx="2725200" cy="2728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8" name="Image 17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787" y="3276152"/>
            <a:ext cx="2706546" cy="2728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9B840BA-1ABA-9290-1686-4B92873E75B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647" y="549320"/>
            <a:ext cx="2725200" cy="272520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5818304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14498</TotalTime>
  <Words>38</Words>
  <Application>Microsoft Office PowerPoint</Application>
  <PresentationFormat>Grand écran</PresentationFormat>
  <Paragraphs>26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</dc:creator>
  <cp:lastModifiedBy>Lucas Roussel</cp:lastModifiedBy>
  <cp:revision>26</cp:revision>
  <dcterms:created xsi:type="dcterms:W3CDTF">2022-07-19T08:22:41Z</dcterms:created>
  <dcterms:modified xsi:type="dcterms:W3CDTF">2023-04-12T08:59:39Z</dcterms:modified>
</cp:coreProperties>
</file>