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74" r:id="rId2"/>
    <p:sldId id="337" r:id="rId3"/>
    <p:sldId id="387" r:id="rId4"/>
    <p:sldId id="388" r:id="rId5"/>
    <p:sldId id="389" r:id="rId6"/>
    <p:sldId id="396" r:id="rId7"/>
    <p:sldId id="390" r:id="rId8"/>
    <p:sldId id="397" r:id="rId9"/>
    <p:sldId id="398" r:id="rId10"/>
    <p:sldId id="392" r:id="rId11"/>
  </p:sldIdLst>
  <p:sldSz cx="7773988" cy="10059988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Symbol" panose="05050102010706020507" pitchFamily="18" charset="2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57">
          <p15:clr>
            <a:srgbClr val="A4A3A4"/>
          </p15:clr>
        </p15:guide>
        <p15:guide id="2" pos="43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DFF"/>
    <a:srgbClr val="F3EBF9"/>
    <a:srgbClr val="E1CDEF"/>
    <a:srgbClr val="FF0066"/>
    <a:srgbClr val="FFD437"/>
    <a:srgbClr val="FFE089"/>
    <a:srgbClr val="FFD9D9"/>
    <a:srgbClr val="F6F0FA"/>
    <a:srgbClr val="C9A4E4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9017" autoAdjust="0"/>
    <p:restoredTop sz="96856" autoAdjust="0"/>
  </p:normalViewPr>
  <p:slideViewPr>
    <p:cSldViewPr>
      <p:cViewPr varScale="1">
        <p:scale>
          <a:sx n="84" d="100"/>
          <a:sy n="84" d="100"/>
        </p:scale>
        <p:origin x="333" y="58"/>
      </p:cViewPr>
      <p:guideLst>
        <p:guide orient="horz" pos="4257"/>
        <p:guide pos="4308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97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윤미용" userId="b755df3e-a3fd-4b78-a132-18a06a77dd97" providerId="ADAL" clId="{3AD7876F-E9F4-45B1-84CA-2F636962561B}"/>
    <pc:docChg chg="undo custSel modSld">
      <pc:chgData name="윤미용" userId="b755df3e-a3fd-4b78-a132-18a06a77dd97" providerId="ADAL" clId="{3AD7876F-E9F4-45B1-84CA-2F636962561B}" dt="2020-06-19T07:07:25.275" v="122" actId="1035"/>
      <pc:docMkLst>
        <pc:docMk/>
      </pc:docMkLst>
      <pc:sldChg chg="addSp delSp modSp">
        <pc:chgData name="윤미용" userId="b755df3e-a3fd-4b78-a132-18a06a77dd97" providerId="ADAL" clId="{3AD7876F-E9F4-45B1-84CA-2F636962561B}" dt="2020-06-19T07:07:25.275" v="122" actId="1035"/>
        <pc:sldMkLst>
          <pc:docMk/>
          <pc:sldMk cId="0" sldId="337"/>
        </pc:sldMkLst>
        <pc:spChg chg="mod">
          <ac:chgData name="윤미용" userId="b755df3e-a3fd-4b78-a132-18a06a77dd97" providerId="ADAL" clId="{3AD7876F-E9F4-45B1-84CA-2F636962561B}" dt="2020-06-19T07:03:46.739" v="60" actId="1036"/>
          <ac:spMkLst>
            <pc:docMk/>
            <pc:sldMk cId="0" sldId="337"/>
            <ac:spMk id="62" creationId="{CD3E6AAA-2D03-4555-AB3B-FF289C4633D7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2" creationId="{C1C1961E-AC87-4D5B-9BE0-16AB7DC29991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3" creationId="{A9B5E19D-50FD-41EA-B37E-0BD7F92D1184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4" creationId="{ABB618D2-1222-47BB-A1D3-619FB9BEA066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5" creationId="{0825860B-5FF4-41F3-A3E9-7CD086C6D23E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6" creationId="{496A8D15-671F-4E60-BF09-181A4309B38F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7" creationId="{B2A777B9-F1CE-47E2-A5A1-8CF199C8B267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78" creationId="{60D5676A-B9C5-4292-A65A-F1AE02E6F340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0" creationId="{2D2A3ECE-2AE3-4DBC-81DD-55566FFDA882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1" creationId="{12E1BB2B-E367-43CC-8722-7C01DF4CB559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2" creationId="{693901D5-BE1D-43FD-9458-45EDBA30CA96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3" creationId="{6A600059-EE11-4BE3-95DB-2F0F092F493D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4" creationId="{762CFBE9-A658-45B2-BE5F-A0098EB964DA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6" creationId="{A86B56C7-8008-41D5-A32C-104104D759FB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7" creationId="{AC007DDD-7E6B-491D-BFAD-2F63B5CB50A5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8" creationId="{F955536C-A5D4-432D-A004-3B0AC7B3AFEB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89" creationId="{B3E84ACF-FF1F-4AA0-B4CF-426E99BBFA39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0" creationId="{DABE8E3E-66D3-4F07-8B56-51CBABD3B553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1" creationId="{D2D49BD6-ABA9-4CDD-9C8B-696BC2B682FC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2" creationId="{152290B0-40CC-444C-BBBB-D468130B05F3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3" creationId="{46DED767-3682-49AB-AE2F-90B31BD23C21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4" creationId="{7E77DFFB-F70F-4F8C-9AB5-E5D983450E88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5" creationId="{6ACB9D78-1C41-4A8E-96AA-C335719965A4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6" creationId="{E7290189-713B-44F4-B476-AF76DB04353A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7" creationId="{EA664A03-B9D4-4E81-A422-2C75AC12B005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8" creationId="{59DB1AD3-D780-4D90-92CB-93D78EFE78CC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99" creationId="{DB4341D2-D8DF-4B5A-992F-EDD14CA90DE9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0" creationId="{1141C151-D5CF-424C-B89F-6E3756830BCF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1" creationId="{55F9A8DC-0131-4CE5-8388-F00B4A3633BD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2" creationId="{82AA482E-98FB-4154-B697-E335A121719A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3" creationId="{08CAE607-26C4-452B-95F0-F4D2AF418BDD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4" creationId="{50F2175E-2D06-4149-BED6-D4807FA9CC1B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5" creationId="{B6A65D5B-5F43-4D26-B28F-CABD158A31F0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6" creationId="{8723D9F2-C290-49D4-82BB-D062236FC2ED}"/>
          </ac:spMkLst>
        </pc:spChg>
        <pc:spChg chg="mod topLvl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07" creationId="{22B2EE27-68CA-4104-B3F7-96AB1C4D948A}"/>
          </ac:spMkLst>
        </pc:spChg>
        <pc:spChg chg="mod topLvl">
          <ac:chgData name="윤미용" userId="b755df3e-a3fd-4b78-a132-18a06a77dd97" providerId="ADAL" clId="{3AD7876F-E9F4-45B1-84CA-2F636962561B}" dt="2020-06-19T07:06:26.896" v="99" actId="20577"/>
          <ac:spMkLst>
            <pc:docMk/>
            <pc:sldMk cId="0" sldId="337"/>
            <ac:spMk id="112" creationId="{4E9585A8-E879-472F-AEAC-BF4A97B27703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3" creationId="{45CC35F8-210E-4310-BC4F-BB08BCAE0E46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4" creationId="{A592BBD7-D40F-47A8-9B12-46F167FA0C79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5" creationId="{CB6B28F4-374B-4504-8781-E9BB701387A8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6" creationId="{F1CBA408-44F8-4066-B4DB-4B99C218969F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7" creationId="{90EB77E3-581E-4273-9E79-F5A6C3F92A97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8" creationId="{8E6FEEDA-6E92-4760-9F11-8F2AE7B45913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19" creationId="{DFBD1500-5916-4E02-B6AA-A1073684B107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20" creationId="{47A25E96-87FE-4C39-AE44-426AE99DA24D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23" creationId="{9694E792-E53C-41E5-BEAE-645A4D532073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24" creationId="{5685D5E1-DEF0-424D-AD9F-20A5D2C8C219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25" creationId="{E3D3787D-5AD9-4D88-88AC-B320F9A3D85D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28" creationId="{6E465C73-EA70-4736-9FA1-A8BE748F9212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29" creationId="{01D8ABCD-CDFE-464E-B06B-FBE0DC5006C4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0" creationId="{D52B4F3E-2FE6-48F5-8067-0369143E5F1C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1" creationId="{C88F3343-6769-4B99-946D-00042D212E1D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3" creationId="{93C64289-8CFE-4095-BFBE-91F96FD30A00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4" creationId="{5C8E87EE-E8F7-4187-B9B9-092460085DA4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5" creationId="{750DCFAA-57F0-46ED-AFF2-431473364D0D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6" creationId="{097CA9F2-46E1-42DC-AC09-91B8D5ECE69C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7" creationId="{4B4D6E3F-08AD-4E73-B41D-F6AB7AB521EA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8" creationId="{013B95EC-2E43-4D2C-8233-4EC34E187860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39" creationId="{4A347BC6-A7D1-4718-BF72-B4DB167BF346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40" creationId="{B3A08DC6-BE02-4E0A-A513-4159C5077941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43" creationId="{76862CBE-3081-455F-BB2F-F687AA02A473}"/>
          </ac:spMkLst>
        </pc:spChg>
        <pc:spChg chg="mod topLvl">
          <ac:chgData name="윤미용" userId="b755df3e-a3fd-4b78-a132-18a06a77dd97" providerId="ADAL" clId="{3AD7876F-E9F4-45B1-84CA-2F636962561B}" dt="2020-06-19T07:04:27.211" v="69" actId="164"/>
          <ac:spMkLst>
            <pc:docMk/>
            <pc:sldMk cId="0" sldId="337"/>
            <ac:spMk id="144" creationId="{482C2748-4467-4EEE-B09E-E44F81006B20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49" creationId="{5AB8C1CC-5105-4EDD-96F0-7158BD89260E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0" creationId="{B70DD9D8-4D47-4A4C-9563-B375F8B948CA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1" creationId="{448FED77-CFC1-49FC-8B53-73C7F6628458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2" creationId="{C7B44C61-92BA-48ED-B327-F540F7DD06B1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4" creationId="{D82FDEA0-E294-480B-9E40-CB9409696EAF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5" creationId="{D9F919E5-6BB4-4AED-A0AC-7CD9DD75A396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6" creationId="{2AF263E0-6126-4F8E-9040-8909D524FDA4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7" creationId="{16DCF963-95DD-4FD1-A263-DEAD35AAC1AC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59" creationId="{A8E6FEAA-E91A-4E62-B06A-908BF90DAFAF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0" creationId="{BE401DCB-2B5D-4AF5-8B81-8B5E0FB84BB8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1" creationId="{221D7B19-62DF-4220-82A2-9E5D7299CEC2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2" creationId="{7B02C9E3-3981-4A50-AD4E-249521D26840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4" creationId="{396653B0-DCAE-4969-BB2E-BDA5FE41AD2F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5" creationId="{47876F76-60B6-4178-AE99-D9B998CD1DFE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6" creationId="{B5D55E41-B931-421E-8FD6-64563E5A7C8B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7" creationId="{7B358C91-3ADA-434E-ADAD-DF2500473119}"/>
          </ac:spMkLst>
        </pc:spChg>
        <pc:spChg chg="del mod topLvl">
          <ac:chgData name="윤미용" userId="b755df3e-a3fd-4b78-a132-18a06a77dd97" providerId="ADAL" clId="{3AD7876F-E9F4-45B1-84CA-2F636962561B}" dt="2020-06-19T06:56:05.696" v="8" actId="478"/>
          <ac:spMkLst>
            <pc:docMk/>
            <pc:sldMk cId="0" sldId="337"/>
            <ac:spMk id="168" creationId="{D553BB1D-7B72-4802-96DD-6B54A1E07B62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69" creationId="{8D4A685A-12D3-44FB-84A2-898F66D1D417}"/>
          </ac:spMkLst>
        </pc:spChg>
        <pc:spChg chg="del mod topLvl">
          <ac:chgData name="윤미용" userId="b755df3e-a3fd-4b78-a132-18a06a77dd97" providerId="ADAL" clId="{3AD7876F-E9F4-45B1-84CA-2F636962561B}" dt="2020-06-19T07:04:57.844" v="79" actId="478"/>
          <ac:spMkLst>
            <pc:docMk/>
            <pc:sldMk cId="0" sldId="337"/>
            <ac:spMk id="170" creationId="{807F5225-6DF3-4A34-99E0-46A99EB2E26A}"/>
          </ac:spMkLst>
        </pc:spChg>
        <pc:spChg chg="mod topLvl">
          <ac:chgData name="윤미용" userId="b755df3e-a3fd-4b78-a132-18a06a77dd97" providerId="ADAL" clId="{3AD7876F-E9F4-45B1-84CA-2F636962561B}" dt="2020-06-19T07:04:33.605" v="70" actId="164"/>
          <ac:spMkLst>
            <pc:docMk/>
            <pc:sldMk cId="0" sldId="337"/>
            <ac:spMk id="172" creationId="{DDC27E9F-0843-4AD0-892E-EA3A7E40BD6E}"/>
          </ac:spMkLst>
        </pc:spChg>
        <pc:spChg chg="mod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73" creationId="{FCE8BC06-E839-4140-B73C-F894AF0B5721}"/>
          </ac:spMkLst>
        </pc:spChg>
        <pc:spChg chg="mod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74" creationId="{86F2A81B-938B-409D-A949-83D28657AC70}"/>
          </ac:spMkLst>
        </pc:spChg>
        <pc:spChg chg="add mod">
          <ac:chgData name="윤미용" userId="b755df3e-a3fd-4b78-a132-18a06a77dd97" providerId="ADAL" clId="{3AD7876F-E9F4-45B1-84CA-2F636962561B}" dt="2020-06-19T07:07:00.566" v="106" actId="164"/>
          <ac:spMkLst>
            <pc:docMk/>
            <pc:sldMk cId="0" sldId="337"/>
            <ac:spMk id="175" creationId="{895B810B-50C3-4A8A-AF35-6D21066B29D3}"/>
          </ac:spMkLst>
        </pc:spChg>
        <pc:spChg chg="mod">
          <ac:chgData name="윤미용" userId="b755df3e-a3fd-4b78-a132-18a06a77dd97" providerId="ADAL" clId="{3AD7876F-E9F4-45B1-84CA-2F636962561B}" dt="2020-06-19T07:05:53.003" v="95" actId="1036"/>
          <ac:spMkLst>
            <pc:docMk/>
            <pc:sldMk cId="0" sldId="337"/>
            <ac:spMk id="14343" creationId="{76204C01-7AAC-48FB-BE37-42F70E20F21D}"/>
          </ac:spMkLst>
        </pc:spChg>
        <pc:spChg chg="mod">
          <ac:chgData name="윤미용" userId="b755df3e-a3fd-4b78-a132-18a06a77dd97" providerId="ADAL" clId="{3AD7876F-E9F4-45B1-84CA-2F636962561B}" dt="2020-06-19T07:07:25.275" v="122" actId="1035"/>
          <ac:spMkLst>
            <pc:docMk/>
            <pc:sldMk cId="0" sldId="337"/>
            <ac:spMk id="14362" creationId="{F1E90C48-955F-48C3-8E37-D15DF67C2AB3}"/>
          </ac:spMkLst>
        </pc:spChg>
        <pc:grpChg chg="del mod">
          <ac:chgData name="윤미용" userId="b755df3e-a3fd-4b78-a132-18a06a77dd97" providerId="ADAL" clId="{3AD7876F-E9F4-45B1-84CA-2F636962561B}" dt="2020-06-19T06:54:53.030" v="6" actId="165"/>
          <ac:grpSpMkLst>
            <pc:docMk/>
            <pc:sldMk cId="0" sldId="337"/>
            <ac:grpSpMk id="2" creationId="{7D8A68AD-C02F-4CDD-BF93-74F8025385BB}"/>
          </ac:grpSpMkLst>
        </pc:grpChg>
        <pc:grpChg chg="add mod">
          <ac:chgData name="윤미용" userId="b755df3e-a3fd-4b78-a132-18a06a77dd97" providerId="ADAL" clId="{3AD7876F-E9F4-45B1-84CA-2F636962561B}" dt="2020-06-19T07:07:09.524" v="112" actId="1038"/>
          <ac:grpSpMkLst>
            <pc:docMk/>
            <pc:sldMk cId="0" sldId="337"/>
            <ac:grpSpMk id="3" creationId="{5E7CB7EE-5003-4CC4-98AB-C6500C24AEB0}"/>
          </ac:grpSpMkLst>
        </pc:grpChg>
        <pc:grpChg chg="add mod">
          <ac:chgData name="윤미용" userId="b755df3e-a3fd-4b78-a132-18a06a77dd97" providerId="ADAL" clId="{3AD7876F-E9F4-45B1-84CA-2F636962561B}" dt="2020-06-19T07:07:25.275" v="122" actId="1035"/>
          <ac:grpSpMkLst>
            <pc:docMk/>
            <pc:sldMk cId="0" sldId="337"/>
            <ac:grpSpMk id="4" creationId="{648F49B2-22E9-436A-AB1C-BFB72251A3E0}"/>
          </ac:grpSpMkLst>
        </pc:grpChg>
        <pc:grpChg chg="add mod">
          <ac:chgData name="윤미용" userId="b755df3e-a3fd-4b78-a132-18a06a77dd97" providerId="ADAL" clId="{3AD7876F-E9F4-45B1-84CA-2F636962561B}" dt="2020-06-19T07:07:25.275" v="122" actId="1035"/>
          <ac:grpSpMkLst>
            <pc:docMk/>
            <pc:sldMk cId="0" sldId="337"/>
            <ac:grpSpMk id="5" creationId="{75AB61D2-78BE-48D7-8E35-555A19406B7E}"/>
          </ac:grpSpMkLst>
        </pc:grpChg>
        <pc:grpChg chg="mod">
          <ac:chgData name="윤미용" userId="b755df3e-a3fd-4b78-a132-18a06a77dd97" providerId="ADAL" clId="{3AD7876F-E9F4-45B1-84CA-2F636962561B}" dt="2020-06-19T07:07:25.275" v="122" actId="1035"/>
          <ac:grpSpMkLst>
            <pc:docMk/>
            <pc:sldMk cId="0" sldId="337"/>
            <ac:grpSpMk id="34" creationId="{452B55A8-1165-4B9E-B7AA-B12191C29991}"/>
          </ac:grpSpMkLst>
        </pc:grpChg>
        <pc:grpChg chg="del">
          <ac:chgData name="윤미용" userId="b755df3e-a3fd-4b78-a132-18a06a77dd97" providerId="ADAL" clId="{3AD7876F-E9F4-45B1-84CA-2F636962561B}" dt="2020-06-19T06:54:38.561" v="0" actId="165"/>
          <ac:grpSpMkLst>
            <pc:docMk/>
            <pc:sldMk cId="0" sldId="337"/>
            <ac:grpSpMk id="108" creationId="{184F9BFE-181E-4EB0-9DF2-2B1CB79DE2AE}"/>
          </ac:grpSpMkLst>
        </pc:grpChg>
        <pc:grpChg chg="del">
          <ac:chgData name="윤미용" userId="b755df3e-a3fd-4b78-a132-18a06a77dd97" providerId="ADAL" clId="{3AD7876F-E9F4-45B1-84CA-2F636962561B}" dt="2020-06-19T06:54:45.032" v="1" actId="165"/>
          <ac:grpSpMkLst>
            <pc:docMk/>
            <pc:sldMk cId="0" sldId="337"/>
            <ac:grpSpMk id="145" creationId="{7C5AB5D4-636B-414C-BC16-7999ECBE50F6}"/>
          </ac:grpSpMkLst>
        </pc:grpChg>
        <pc:picChg chg="mod topLvl">
          <ac:chgData name="윤미용" userId="b755df3e-a3fd-4b78-a132-18a06a77dd97" providerId="ADAL" clId="{3AD7876F-E9F4-45B1-84CA-2F636962561B}" dt="2020-06-19T07:07:25.275" v="122" actId="1035"/>
          <ac:picMkLst>
            <pc:docMk/>
            <pc:sldMk cId="0" sldId="337"/>
            <ac:picMk id="70" creationId="{098D1127-4A83-46A3-AAF1-B94A07468122}"/>
          </ac:picMkLst>
        </pc:picChg>
        <pc:picChg chg="mod topLvl">
          <ac:chgData name="윤미용" userId="b755df3e-a3fd-4b78-a132-18a06a77dd97" providerId="ADAL" clId="{3AD7876F-E9F4-45B1-84CA-2F636962561B}" dt="2020-06-19T07:07:25.275" v="122" actId="1035"/>
          <ac:picMkLst>
            <pc:docMk/>
            <pc:sldMk cId="0" sldId="337"/>
            <ac:picMk id="71" creationId="{020B2972-FC88-4563-ABFB-F7B66A147C92}"/>
          </ac:picMkLst>
        </pc:picChg>
        <pc:picChg chg="mod topLvl">
          <ac:chgData name="윤미용" userId="b755df3e-a3fd-4b78-a132-18a06a77dd97" providerId="ADAL" clId="{3AD7876F-E9F4-45B1-84CA-2F636962561B}" dt="2020-06-19T07:07:25.275" v="122" actId="1035"/>
          <ac:picMkLst>
            <pc:docMk/>
            <pc:sldMk cId="0" sldId="337"/>
            <ac:picMk id="79" creationId="{F54FA998-65FB-4FA0-AD97-C75C868A5264}"/>
          </ac:picMkLst>
        </pc:picChg>
        <pc:picChg chg="mod topLvl">
          <ac:chgData name="윤미용" userId="b755df3e-a3fd-4b78-a132-18a06a77dd97" providerId="ADAL" clId="{3AD7876F-E9F4-45B1-84CA-2F636962561B}" dt="2020-06-19T07:04:27.211" v="69" actId="164"/>
          <ac:picMkLst>
            <pc:docMk/>
            <pc:sldMk cId="0" sldId="337"/>
            <ac:picMk id="109" creationId="{1DFA8801-598B-48C5-850D-59A926AF499D}"/>
          </ac:picMkLst>
        </pc:picChg>
        <pc:picChg chg="mod topLvl">
          <ac:chgData name="윤미용" userId="b755df3e-a3fd-4b78-a132-18a06a77dd97" providerId="ADAL" clId="{3AD7876F-E9F4-45B1-84CA-2F636962561B}" dt="2020-06-19T07:04:27.211" v="69" actId="164"/>
          <ac:picMkLst>
            <pc:docMk/>
            <pc:sldMk cId="0" sldId="337"/>
            <ac:picMk id="110" creationId="{9B6E6FDE-E4A7-4B60-BEDD-1C556E5F33EE}"/>
          </ac:picMkLst>
        </pc:picChg>
        <pc:picChg chg="mod topLvl">
          <ac:chgData name="윤미용" userId="b755df3e-a3fd-4b78-a132-18a06a77dd97" providerId="ADAL" clId="{3AD7876F-E9F4-45B1-84CA-2F636962561B}" dt="2020-06-19T07:04:27.211" v="69" actId="164"/>
          <ac:picMkLst>
            <pc:docMk/>
            <pc:sldMk cId="0" sldId="337"/>
            <ac:picMk id="111" creationId="{003E27CD-38E2-4601-8DD5-C3B18443F8F1}"/>
          </ac:picMkLst>
        </pc:picChg>
        <pc:picChg chg="mod topLvl">
          <ac:chgData name="윤미용" userId="b755df3e-a3fd-4b78-a132-18a06a77dd97" providerId="ADAL" clId="{3AD7876F-E9F4-45B1-84CA-2F636962561B}" dt="2020-06-19T07:04:27.211" v="69" actId="164"/>
          <ac:picMkLst>
            <pc:docMk/>
            <pc:sldMk cId="0" sldId="337"/>
            <ac:picMk id="126" creationId="{F324BFE3-8BA4-4048-A8D7-36C9F727F4BD}"/>
          </ac:picMkLst>
        </pc:picChg>
        <pc:picChg chg="mod topLvl">
          <ac:chgData name="윤미용" userId="b755df3e-a3fd-4b78-a132-18a06a77dd97" providerId="ADAL" clId="{3AD7876F-E9F4-45B1-84CA-2F636962561B}" dt="2020-06-19T07:04:27.211" v="69" actId="164"/>
          <ac:picMkLst>
            <pc:docMk/>
            <pc:sldMk cId="0" sldId="337"/>
            <ac:picMk id="127" creationId="{91D8E42E-1478-47A8-A1A6-38BE6CC7C929}"/>
          </ac:picMkLst>
        </pc:picChg>
        <pc:picChg chg="mod topLvl">
          <ac:chgData name="윤미용" userId="b755df3e-a3fd-4b78-a132-18a06a77dd97" providerId="ADAL" clId="{3AD7876F-E9F4-45B1-84CA-2F636962561B}" dt="2020-06-19T07:04:27.211" v="69" actId="164"/>
          <ac:picMkLst>
            <pc:docMk/>
            <pc:sldMk cId="0" sldId="337"/>
            <ac:picMk id="132" creationId="{A997E5B9-42DA-4725-890C-6194971851FD}"/>
          </ac:picMkLst>
        </pc:picChg>
        <pc:picChg chg="mod topLvl">
          <ac:chgData name="윤미용" userId="b755df3e-a3fd-4b78-a132-18a06a77dd97" providerId="ADAL" clId="{3AD7876F-E9F4-45B1-84CA-2F636962561B}" dt="2020-06-19T07:04:33.605" v="70" actId="164"/>
          <ac:picMkLst>
            <pc:docMk/>
            <pc:sldMk cId="0" sldId="337"/>
            <ac:picMk id="146" creationId="{45D20F96-871B-411C-9EC6-FE907A599803}"/>
          </ac:picMkLst>
        </pc:picChg>
        <pc:picChg chg="mod topLvl">
          <ac:chgData name="윤미용" userId="b755df3e-a3fd-4b78-a132-18a06a77dd97" providerId="ADAL" clId="{3AD7876F-E9F4-45B1-84CA-2F636962561B}" dt="2020-06-19T07:04:33.605" v="70" actId="164"/>
          <ac:picMkLst>
            <pc:docMk/>
            <pc:sldMk cId="0" sldId="337"/>
            <ac:picMk id="147" creationId="{CEFE3669-F6C8-4F0D-8394-9BFB2DB6D9A3}"/>
          </ac:picMkLst>
        </pc:picChg>
        <pc:picChg chg="del mod topLvl">
          <ac:chgData name="윤미용" userId="b755df3e-a3fd-4b78-a132-18a06a77dd97" providerId="ADAL" clId="{3AD7876F-E9F4-45B1-84CA-2F636962561B}" dt="2020-06-19T06:56:05.696" v="8" actId="478"/>
          <ac:picMkLst>
            <pc:docMk/>
            <pc:sldMk cId="0" sldId="337"/>
            <ac:picMk id="148" creationId="{762EE3F0-226A-4F75-B562-0058A55DDCE8}"/>
          </ac:picMkLst>
        </pc:picChg>
        <pc:picChg chg="mod topLvl">
          <ac:chgData name="윤미용" userId="b755df3e-a3fd-4b78-a132-18a06a77dd97" providerId="ADAL" clId="{3AD7876F-E9F4-45B1-84CA-2F636962561B}" dt="2020-06-19T07:04:33.605" v="70" actId="164"/>
          <ac:picMkLst>
            <pc:docMk/>
            <pc:sldMk cId="0" sldId="337"/>
            <ac:picMk id="171" creationId="{1A216734-78FB-44AD-BEC4-EDE5B7235569}"/>
          </ac:picMkLst>
        </pc:picChg>
        <pc:cxnChg chg="mod topLvl">
          <ac:chgData name="윤미용" userId="b755df3e-a3fd-4b78-a132-18a06a77dd97" providerId="ADAL" clId="{3AD7876F-E9F4-45B1-84CA-2F636962561B}" dt="2020-06-19T07:07:25.275" v="122" actId="1035"/>
          <ac:cxnSpMkLst>
            <pc:docMk/>
            <pc:sldMk cId="0" sldId="337"/>
            <ac:cxnSpMk id="85" creationId="{BEB2BA7D-A35C-4DAA-96CB-995AEB798969}"/>
          </ac:cxnSpMkLst>
        </pc:cxnChg>
        <pc:cxnChg chg="mod topLvl">
          <ac:chgData name="윤미용" userId="b755df3e-a3fd-4b78-a132-18a06a77dd97" providerId="ADAL" clId="{3AD7876F-E9F4-45B1-84CA-2F636962561B}" dt="2020-06-19T07:04:27.211" v="69" actId="164"/>
          <ac:cxnSpMkLst>
            <pc:docMk/>
            <pc:sldMk cId="0" sldId="337"/>
            <ac:cxnSpMk id="121" creationId="{3AD9C73A-4F26-4A44-BC19-CD98A6DA2EF9}"/>
          </ac:cxnSpMkLst>
        </pc:cxnChg>
        <pc:cxnChg chg="mod topLvl">
          <ac:chgData name="윤미용" userId="b755df3e-a3fd-4b78-a132-18a06a77dd97" providerId="ADAL" clId="{3AD7876F-E9F4-45B1-84CA-2F636962561B}" dt="2020-06-19T07:04:27.211" v="69" actId="164"/>
          <ac:cxnSpMkLst>
            <pc:docMk/>
            <pc:sldMk cId="0" sldId="337"/>
            <ac:cxnSpMk id="122" creationId="{CE50FED5-3060-4B30-9AEB-2CE7C007AFDA}"/>
          </ac:cxnSpMkLst>
        </pc:cxnChg>
        <pc:cxnChg chg="mod topLvl">
          <ac:chgData name="윤미용" userId="b755df3e-a3fd-4b78-a132-18a06a77dd97" providerId="ADAL" clId="{3AD7876F-E9F4-45B1-84CA-2F636962561B}" dt="2020-06-19T07:04:27.211" v="69" actId="164"/>
          <ac:cxnSpMkLst>
            <pc:docMk/>
            <pc:sldMk cId="0" sldId="337"/>
            <ac:cxnSpMk id="141" creationId="{7DEDB721-25B7-44DC-81AC-B1FF976E2379}"/>
          </ac:cxnSpMkLst>
        </pc:cxnChg>
        <pc:cxnChg chg="mod topLvl">
          <ac:chgData name="윤미용" userId="b755df3e-a3fd-4b78-a132-18a06a77dd97" providerId="ADAL" clId="{3AD7876F-E9F4-45B1-84CA-2F636962561B}" dt="2020-06-19T07:04:27.211" v="69" actId="164"/>
          <ac:cxnSpMkLst>
            <pc:docMk/>
            <pc:sldMk cId="0" sldId="337"/>
            <ac:cxnSpMk id="142" creationId="{1AA4DCCB-392F-408F-96F7-511190DD676F}"/>
          </ac:cxnSpMkLst>
        </pc:cxnChg>
        <pc:cxnChg chg="mod topLvl">
          <ac:chgData name="윤미용" userId="b755df3e-a3fd-4b78-a132-18a06a77dd97" providerId="ADAL" clId="{3AD7876F-E9F4-45B1-84CA-2F636962561B}" dt="2020-06-19T07:04:33.605" v="70" actId="164"/>
          <ac:cxnSpMkLst>
            <pc:docMk/>
            <pc:sldMk cId="0" sldId="337"/>
            <ac:cxnSpMk id="153" creationId="{E5E03A2F-7828-4D23-8083-01595DB0923D}"/>
          </ac:cxnSpMkLst>
        </pc:cxnChg>
        <pc:cxnChg chg="mod topLvl">
          <ac:chgData name="윤미용" userId="b755df3e-a3fd-4b78-a132-18a06a77dd97" providerId="ADAL" clId="{3AD7876F-E9F4-45B1-84CA-2F636962561B}" dt="2020-06-19T07:04:33.605" v="70" actId="164"/>
          <ac:cxnSpMkLst>
            <pc:docMk/>
            <pc:sldMk cId="0" sldId="337"/>
            <ac:cxnSpMk id="158" creationId="{B366D560-012E-4896-8B32-180863388F1F}"/>
          </ac:cxnSpMkLst>
        </pc:cxnChg>
        <pc:cxnChg chg="mod topLvl">
          <ac:chgData name="윤미용" userId="b755df3e-a3fd-4b78-a132-18a06a77dd97" providerId="ADAL" clId="{3AD7876F-E9F4-45B1-84CA-2F636962561B}" dt="2020-06-19T07:04:33.605" v="70" actId="164"/>
          <ac:cxnSpMkLst>
            <pc:docMk/>
            <pc:sldMk cId="0" sldId="337"/>
            <ac:cxnSpMk id="163" creationId="{029F5653-EB3B-47C9-B6F2-547968123272}"/>
          </ac:cxnSpMkLst>
        </pc:cxn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1AE9B0E7-955A-4207-8E8B-6CF91F32DC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 eaLnBrk="1" latinLnBrk="1" hangingPunct="1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1C56419-C1F8-4F8E-A41A-B195219D85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 eaLnBrk="1" latinLnBrk="1" hangingPunct="1">
              <a:defRPr sz="1200">
                <a:ea typeface="굴림" charset="-127"/>
              </a:defRPr>
            </a:lvl1pPr>
          </a:lstStyle>
          <a:p>
            <a:pPr>
              <a:defRPr/>
            </a:pPr>
            <a:fld id="{68A19914-A32A-42D8-A792-4C81A3D8D30A}" type="datetimeFigureOut">
              <a:rPr lang="ko-KR" altLang="en-US"/>
              <a:pPr>
                <a:defRPr/>
              </a:pPr>
              <a:t>2023-04-17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4479627-E24E-4C0C-99EA-A30E979CD1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 eaLnBrk="1" latinLnBrk="1" hangingPunct="1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AEA817D-79E8-49D0-8D37-0C223A0B37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6B486D13-4C0C-4010-9521-6458018FF44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78436016-014F-44BD-8FD1-8BCE4F7DFC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 eaLnBrk="1" latinLnBrk="1" hangingPunct="1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9FE9B2F-7B08-4B84-9A96-2B202F66F74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 eaLnBrk="1" latinLnBrk="1" hangingPunct="1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58130440-4D9F-49C7-BA5E-E0604DB49C5D}" type="datetimeFigureOut">
              <a:rPr lang="ko-KR" altLang="en-US"/>
              <a:pPr>
                <a:defRPr/>
              </a:pPr>
              <a:t>2023-04-17</a:t>
            </a:fld>
            <a:endParaRPr lang="ko-KR" altLang="en-US"/>
          </a:p>
        </p:txBody>
      </p:sp>
      <p:sp>
        <p:nvSpPr>
          <p:cNvPr id="4" name="슬라이드 이미지 개체 틀 3">
            <a:extLst>
              <a:ext uri="{FF2B5EF4-FFF2-40B4-BE49-F238E27FC236}">
                <a16:creationId xmlns:a16="http://schemas.microsoft.com/office/drawing/2014/main" id="{9A4D3D9C-0DBA-47E3-B4CC-8EAD03B475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960563" y="744538"/>
            <a:ext cx="28765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>
            <a:extLst>
              <a:ext uri="{FF2B5EF4-FFF2-40B4-BE49-F238E27FC236}">
                <a16:creationId xmlns:a16="http://schemas.microsoft.com/office/drawing/2014/main" id="{284DF7F5-EEC9-4010-8CE6-943C99C11D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lIns="91410" tIns="45705" rIns="91410" bIns="45705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8DED65B-A5EC-4A3F-A06F-E785AD00F03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 eaLnBrk="1" latinLnBrk="1" hangingPunct="1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67C4C98-065C-4316-8B27-79210276A5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DC7083BB-FFCC-4DA3-A3C0-7E63E712B0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1749" y="1646392"/>
            <a:ext cx="5830491" cy="3502366"/>
          </a:xfrm>
        </p:spPr>
        <p:txBody>
          <a:bodyPr anchor="b"/>
          <a:lstStyle>
            <a:lvl1pPr algn="ctr">
              <a:defRPr sz="3826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71749" y="5283823"/>
            <a:ext cx="5830491" cy="2428834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511" indent="0" algn="ctr">
              <a:buNone/>
              <a:defRPr sz="1275"/>
            </a:lvl2pPr>
            <a:lvl3pPr marL="583021" indent="0" algn="ctr">
              <a:buNone/>
              <a:defRPr sz="1148"/>
            </a:lvl3pPr>
            <a:lvl4pPr marL="874532" indent="0" algn="ctr">
              <a:buNone/>
              <a:defRPr sz="1020"/>
            </a:lvl4pPr>
            <a:lvl5pPr marL="1166043" indent="0" algn="ctr">
              <a:buNone/>
              <a:defRPr sz="1020"/>
            </a:lvl5pPr>
            <a:lvl6pPr marL="1457554" indent="0" algn="ctr">
              <a:buNone/>
              <a:defRPr sz="1020"/>
            </a:lvl6pPr>
            <a:lvl7pPr marL="1749064" indent="0" algn="ctr">
              <a:buNone/>
              <a:defRPr sz="1020"/>
            </a:lvl7pPr>
            <a:lvl8pPr marL="2040575" indent="0" algn="ctr">
              <a:buNone/>
              <a:defRPr sz="1020"/>
            </a:lvl8pPr>
            <a:lvl9pPr marL="2332086" indent="0" algn="ctr">
              <a:buNone/>
              <a:defRPr sz="102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4A6AA-B677-4378-A686-EEC3EAB2297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6333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6D755-5FED-400D-BDC5-5BB64C35195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012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563260" y="535601"/>
            <a:ext cx="1676266" cy="85253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461" y="535601"/>
            <a:ext cx="4931624" cy="85253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6EBA2-193B-4E42-B2FB-46E94C0A291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338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11CC7-91C4-48CE-B9FC-6134A7E8CA1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203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413" y="2508012"/>
            <a:ext cx="6705065" cy="4184675"/>
          </a:xfrm>
        </p:spPr>
        <p:txBody>
          <a:bodyPr anchor="b"/>
          <a:lstStyle>
            <a:lvl1pPr>
              <a:defRPr sz="3826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413" y="6732276"/>
            <a:ext cx="6705065" cy="2200622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1pPr>
            <a:lvl2pPr marL="291511" indent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2pPr>
            <a:lvl3pPr marL="583021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532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6043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7554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9064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057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2086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FA3AD5-3261-4DA6-8C07-2DA6882D41A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378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462" y="2678006"/>
            <a:ext cx="3303945" cy="638297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935581" y="2678006"/>
            <a:ext cx="3303945" cy="638297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5C82E-2AE9-454D-B695-1DAB6FC9AE9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122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474" y="535602"/>
            <a:ext cx="6705065" cy="194446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5475" y="2466095"/>
            <a:ext cx="3288761" cy="1208595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511" indent="0">
              <a:buNone/>
              <a:defRPr sz="1275" b="1"/>
            </a:lvl2pPr>
            <a:lvl3pPr marL="583021" indent="0">
              <a:buNone/>
              <a:defRPr sz="1148" b="1"/>
            </a:lvl3pPr>
            <a:lvl4pPr marL="874532" indent="0">
              <a:buNone/>
              <a:defRPr sz="1020" b="1"/>
            </a:lvl4pPr>
            <a:lvl5pPr marL="1166043" indent="0">
              <a:buNone/>
              <a:defRPr sz="1020" b="1"/>
            </a:lvl5pPr>
            <a:lvl6pPr marL="1457554" indent="0">
              <a:buNone/>
              <a:defRPr sz="1020" b="1"/>
            </a:lvl6pPr>
            <a:lvl7pPr marL="1749064" indent="0">
              <a:buNone/>
              <a:defRPr sz="1020" b="1"/>
            </a:lvl7pPr>
            <a:lvl8pPr marL="2040575" indent="0">
              <a:buNone/>
              <a:defRPr sz="1020" b="1"/>
            </a:lvl8pPr>
            <a:lvl9pPr marL="2332086" indent="0">
              <a:buNone/>
              <a:defRPr sz="102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5475" y="3674690"/>
            <a:ext cx="3288761" cy="540491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935582" y="2466095"/>
            <a:ext cx="3304957" cy="1208595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511" indent="0">
              <a:buNone/>
              <a:defRPr sz="1275" b="1"/>
            </a:lvl2pPr>
            <a:lvl3pPr marL="583021" indent="0">
              <a:buNone/>
              <a:defRPr sz="1148" b="1"/>
            </a:lvl3pPr>
            <a:lvl4pPr marL="874532" indent="0">
              <a:buNone/>
              <a:defRPr sz="1020" b="1"/>
            </a:lvl4pPr>
            <a:lvl5pPr marL="1166043" indent="0">
              <a:buNone/>
              <a:defRPr sz="1020" b="1"/>
            </a:lvl5pPr>
            <a:lvl6pPr marL="1457554" indent="0">
              <a:buNone/>
              <a:defRPr sz="1020" b="1"/>
            </a:lvl6pPr>
            <a:lvl7pPr marL="1749064" indent="0">
              <a:buNone/>
              <a:defRPr sz="1020" b="1"/>
            </a:lvl7pPr>
            <a:lvl8pPr marL="2040575" indent="0">
              <a:buNone/>
              <a:defRPr sz="1020" b="1"/>
            </a:lvl8pPr>
            <a:lvl9pPr marL="2332086" indent="0">
              <a:buNone/>
              <a:defRPr sz="102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935582" y="3674690"/>
            <a:ext cx="3304957" cy="540491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00E1D-583F-4D8D-B354-EE24D72CFEF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1644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A4CA21-D113-42A3-8A17-03FAF07609D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2848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125F4-E540-4013-8962-2FE0A1A8417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114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475" y="670666"/>
            <a:ext cx="2507313" cy="2347331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4958" y="1448453"/>
            <a:ext cx="3935581" cy="7149112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5475" y="3017996"/>
            <a:ext cx="2507313" cy="5591212"/>
          </a:xfrm>
        </p:spPr>
        <p:txBody>
          <a:bodyPr/>
          <a:lstStyle>
            <a:lvl1pPr marL="0" indent="0">
              <a:buNone/>
              <a:defRPr sz="1020"/>
            </a:lvl1pPr>
            <a:lvl2pPr marL="291511" indent="0">
              <a:buNone/>
              <a:defRPr sz="893"/>
            </a:lvl2pPr>
            <a:lvl3pPr marL="583021" indent="0">
              <a:buNone/>
              <a:defRPr sz="765"/>
            </a:lvl3pPr>
            <a:lvl4pPr marL="874532" indent="0">
              <a:buNone/>
              <a:defRPr sz="638"/>
            </a:lvl4pPr>
            <a:lvl5pPr marL="1166043" indent="0">
              <a:buNone/>
              <a:defRPr sz="638"/>
            </a:lvl5pPr>
            <a:lvl6pPr marL="1457554" indent="0">
              <a:buNone/>
              <a:defRPr sz="638"/>
            </a:lvl6pPr>
            <a:lvl7pPr marL="1749064" indent="0">
              <a:buNone/>
              <a:defRPr sz="638"/>
            </a:lvl7pPr>
            <a:lvl8pPr marL="2040575" indent="0">
              <a:buNone/>
              <a:defRPr sz="638"/>
            </a:lvl8pPr>
            <a:lvl9pPr marL="2332086" indent="0">
              <a:buNone/>
              <a:defRPr sz="63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B3E21-DFC2-432D-8D6E-733A86BBBBA1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676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475" y="670666"/>
            <a:ext cx="2507313" cy="2347331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304958" y="1448453"/>
            <a:ext cx="3935581" cy="7149112"/>
          </a:xfrm>
        </p:spPr>
        <p:txBody>
          <a:bodyPr/>
          <a:lstStyle>
            <a:lvl1pPr marL="0" indent="0">
              <a:buNone/>
              <a:defRPr sz="2040"/>
            </a:lvl1pPr>
            <a:lvl2pPr marL="291511" indent="0">
              <a:buNone/>
              <a:defRPr sz="1785"/>
            </a:lvl2pPr>
            <a:lvl3pPr marL="583021" indent="0">
              <a:buNone/>
              <a:defRPr sz="1530"/>
            </a:lvl3pPr>
            <a:lvl4pPr marL="874532" indent="0">
              <a:buNone/>
              <a:defRPr sz="1275"/>
            </a:lvl4pPr>
            <a:lvl5pPr marL="1166043" indent="0">
              <a:buNone/>
              <a:defRPr sz="1275"/>
            </a:lvl5pPr>
            <a:lvl6pPr marL="1457554" indent="0">
              <a:buNone/>
              <a:defRPr sz="1275"/>
            </a:lvl6pPr>
            <a:lvl7pPr marL="1749064" indent="0">
              <a:buNone/>
              <a:defRPr sz="1275"/>
            </a:lvl7pPr>
            <a:lvl8pPr marL="2040575" indent="0">
              <a:buNone/>
              <a:defRPr sz="1275"/>
            </a:lvl8pPr>
            <a:lvl9pPr marL="2332086" indent="0">
              <a:buNone/>
              <a:defRPr sz="1275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5475" y="3017996"/>
            <a:ext cx="2507313" cy="5591212"/>
          </a:xfrm>
        </p:spPr>
        <p:txBody>
          <a:bodyPr/>
          <a:lstStyle>
            <a:lvl1pPr marL="0" indent="0">
              <a:buNone/>
              <a:defRPr sz="1020"/>
            </a:lvl1pPr>
            <a:lvl2pPr marL="291511" indent="0">
              <a:buNone/>
              <a:defRPr sz="893"/>
            </a:lvl2pPr>
            <a:lvl3pPr marL="583021" indent="0">
              <a:buNone/>
              <a:defRPr sz="765"/>
            </a:lvl3pPr>
            <a:lvl4pPr marL="874532" indent="0">
              <a:buNone/>
              <a:defRPr sz="638"/>
            </a:lvl4pPr>
            <a:lvl5pPr marL="1166043" indent="0">
              <a:buNone/>
              <a:defRPr sz="638"/>
            </a:lvl5pPr>
            <a:lvl6pPr marL="1457554" indent="0">
              <a:buNone/>
              <a:defRPr sz="638"/>
            </a:lvl6pPr>
            <a:lvl7pPr marL="1749064" indent="0">
              <a:buNone/>
              <a:defRPr sz="638"/>
            </a:lvl7pPr>
            <a:lvl8pPr marL="2040575" indent="0">
              <a:buNone/>
              <a:defRPr sz="638"/>
            </a:lvl8pPr>
            <a:lvl9pPr marL="2332086" indent="0">
              <a:buNone/>
              <a:defRPr sz="63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9ED88-19BE-4617-AFE6-0389366898A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27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462" y="535602"/>
            <a:ext cx="6705065" cy="19444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462" y="2678006"/>
            <a:ext cx="6705065" cy="6382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462" y="9324119"/>
            <a:ext cx="1749147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575134" y="9324119"/>
            <a:ext cx="2623721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490379" y="9324119"/>
            <a:ext cx="1749147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1E2FD2-58A2-4EBD-81A4-4DE3BDFE7E2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137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83021" rtl="0" eaLnBrk="1" latinLnBrk="1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55" indent="-145755" algn="l" defTabSz="583021" rtl="0" eaLnBrk="1" latinLnBrk="1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266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777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288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798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309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820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6330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841" indent="-145755" algn="l" defTabSz="583021" rtl="0" eaLnBrk="1" latinLnBrk="1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511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021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532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043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554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064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575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086" algn="l" defTabSz="583021" rtl="0" eaLnBrk="1" latinLnBrk="1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emf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F82C51D-29F1-41D7-8D9C-427524E6A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8138" y="2697163"/>
            <a:ext cx="2376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000" b="1">
                <a:latin typeface="Arial" panose="020B0604020202020204" pitchFamily="34" charset="0"/>
              </a:rPr>
              <a:t>Joo_Sup. Figure </a:t>
            </a:r>
            <a:endParaRPr lang="el-GR" altLang="ko-KR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2016422" cy="33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S9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90">
            <a:extLst>
              <a:ext uri="{FF2B5EF4-FFF2-40B4-BE49-F238E27FC236}">
                <a16:creationId xmlns:a16="http://schemas.microsoft.com/office/drawing/2014/main" id="{042A5449-2B9E-49D5-BB31-DFAF56E24B8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944" y="2782764"/>
            <a:ext cx="183673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23">
            <a:extLst>
              <a:ext uri="{FF2B5EF4-FFF2-40B4-BE49-F238E27FC236}">
                <a16:creationId xmlns:a16="http://schemas.microsoft.com/office/drawing/2014/main" id="{0DD3869B-102E-4CF7-97AE-035F62F7A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8506" y="4128964"/>
            <a:ext cx="3241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(-)</a:t>
            </a:r>
            <a:endParaRPr kumimoji="0" lang="ko-KR" altLang="en-US" sz="11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0E8B3737-420A-4189-88AD-E90B8F894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4881" y="4140076"/>
            <a:ext cx="59343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si-Con</a:t>
            </a:r>
            <a:endParaRPr kumimoji="0" lang="ko-KR" altLang="en-US" sz="11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F420205B-57E3-46F9-8949-500C655529FF}"/>
              </a:ext>
            </a:extLst>
          </p:cNvPr>
          <p:cNvCxnSpPr/>
          <p:nvPr/>
        </p:nvCxnSpPr>
        <p:spPr bwMode="auto">
          <a:xfrm flipV="1">
            <a:off x="4053681" y="4391636"/>
            <a:ext cx="93662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3">
            <a:extLst>
              <a:ext uri="{FF2B5EF4-FFF2-40B4-BE49-F238E27FC236}">
                <a16:creationId xmlns:a16="http://schemas.microsoft.com/office/drawing/2014/main" id="{98F5372B-494F-4966-9588-FCB87B96D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2581" y="4380524"/>
            <a:ext cx="7798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si-SIRT1</a:t>
            </a:r>
            <a:endParaRPr kumimoji="0" lang="ko-KR" altLang="en-US" sz="12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DA437E45-CB3F-4AF3-8A34-A2FE33A79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9706" y="4140076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#1</a:t>
            </a:r>
            <a:endParaRPr kumimoji="0" lang="ko-KR" altLang="en-US" sz="12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A3A94E1F-BBAE-4441-9A97-9CC648E64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0044" y="2684339"/>
            <a:ext cx="4203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300</a:t>
            </a:r>
            <a:endParaRPr kumimoji="0" lang="ko-KR" altLang="en-US" sz="11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CAD5A0C7-7BD8-4BB5-BD1D-6FA94C355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0044" y="3111376"/>
            <a:ext cx="4203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200</a:t>
            </a:r>
            <a:endParaRPr kumimoji="0" lang="ko-KR" altLang="en-US" sz="11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7ACF79-1738-4D20-95D1-184CD5FF3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106" y="3533651"/>
            <a:ext cx="4203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100</a:t>
            </a:r>
            <a:endParaRPr kumimoji="0" lang="ko-KR" altLang="en-US" sz="11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9B0FFD0F-B271-4549-A51A-AA7F4610288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227318" y="3181633"/>
            <a:ext cx="11047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Invasion cells</a:t>
            </a:r>
            <a:endParaRPr kumimoji="0" lang="ko-KR" altLang="en-US" sz="12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6" name="TextBox 23">
            <a:extLst>
              <a:ext uri="{FF2B5EF4-FFF2-40B4-BE49-F238E27FC236}">
                <a16:creationId xmlns:a16="http://schemas.microsoft.com/office/drawing/2014/main" id="{DD02C9FF-D7DF-4686-AF77-37457A1FF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369" y="4140076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#2</a:t>
            </a:r>
            <a:endParaRPr kumimoji="0" lang="ko-KR" altLang="en-US" sz="12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id="{CC32411F-5EBA-4D69-9C8B-6F9D2996E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9319" y="4140076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#3</a:t>
            </a:r>
            <a:endParaRPr kumimoji="0" lang="ko-KR" altLang="en-US" sz="12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30F7B11E-6FFC-44C9-8F94-09CF8D13CC78}"/>
              </a:ext>
            </a:extLst>
          </p:cNvPr>
          <p:cNvCxnSpPr/>
          <p:nvPr/>
        </p:nvCxnSpPr>
        <p:spPr bwMode="auto">
          <a:xfrm>
            <a:off x="3793331" y="2697039"/>
            <a:ext cx="10795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047637E1-9DC8-4C13-BA66-21BE6D02057B}"/>
              </a:ext>
            </a:extLst>
          </p:cNvPr>
          <p:cNvCxnSpPr/>
          <p:nvPr/>
        </p:nvCxnSpPr>
        <p:spPr bwMode="auto">
          <a:xfrm>
            <a:off x="4172744" y="2695451"/>
            <a:ext cx="0" cy="892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E720041D-9078-420E-9FB1-CBDA25785EEA}"/>
              </a:ext>
            </a:extLst>
          </p:cNvPr>
          <p:cNvCxnSpPr/>
          <p:nvPr/>
        </p:nvCxnSpPr>
        <p:spPr bwMode="auto">
          <a:xfrm>
            <a:off x="3793331" y="2698626"/>
            <a:ext cx="0" cy="158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3">
            <a:extLst>
              <a:ext uri="{FF2B5EF4-FFF2-40B4-BE49-F238E27FC236}">
                <a16:creationId xmlns:a16="http://schemas.microsoft.com/office/drawing/2014/main" id="{AFF352D5-5631-4E9D-AE91-6E1851C2B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131" y="2497014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41F4DF85-1A0F-42F0-8D0F-CF2503B0DA21}"/>
              </a:ext>
            </a:extLst>
          </p:cNvPr>
          <p:cNvCxnSpPr/>
          <p:nvPr/>
        </p:nvCxnSpPr>
        <p:spPr bwMode="auto">
          <a:xfrm>
            <a:off x="4512469" y="2695451"/>
            <a:ext cx="0" cy="796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9E8EDBDF-3451-40F3-8DAF-B29AEC980BB1}"/>
              </a:ext>
            </a:extLst>
          </p:cNvPr>
          <p:cNvCxnSpPr/>
          <p:nvPr/>
        </p:nvCxnSpPr>
        <p:spPr bwMode="auto">
          <a:xfrm>
            <a:off x="4872831" y="2695451"/>
            <a:ext cx="0" cy="9096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3">
            <a:extLst>
              <a:ext uri="{FF2B5EF4-FFF2-40B4-BE49-F238E27FC236}">
                <a16:creationId xmlns:a16="http://schemas.microsoft.com/office/drawing/2014/main" id="{3694BE67-4729-45B2-BBFD-56686A3CB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4494" y="2497014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D2A8FF93-3071-4105-A66D-A8DD24C27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5331" y="2497014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2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Box 82">
            <a:extLst>
              <a:ext uri="{FF2B5EF4-FFF2-40B4-BE49-F238E27FC236}">
                <a16:creationId xmlns:a16="http://schemas.microsoft.com/office/drawing/2014/main" id="{76204C01-7AAC-48FB-BE37-42F70E20F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875433"/>
            <a:ext cx="3317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>
                <a:latin typeface="Arial" panose="020B0604020202020204" pitchFamily="34" charset="0"/>
              </a:rPr>
              <a:t>Joo_Figure S1</a:t>
            </a:r>
            <a:endParaRPr lang="el-GR" altLang="ko-KR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62" name="TextBox 82">
            <a:extLst>
              <a:ext uri="{FF2B5EF4-FFF2-40B4-BE49-F238E27FC236}">
                <a16:creationId xmlns:a16="http://schemas.microsoft.com/office/drawing/2014/main" id="{F1E90C48-955F-48C3-8E37-D15DF67C2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2941762"/>
            <a:ext cx="3317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34" name="그룹 34815">
            <a:extLst>
              <a:ext uri="{FF2B5EF4-FFF2-40B4-BE49-F238E27FC236}">
                <a16:creationId xmlns:a16="http://schemas.microsoft.com/office/drawing/2014/main" id="{452B55A8-1165-4B9E-B7AA-B12191C29991}"/>
              </a:ext>
            </a:extLst>
          </p:cNvPr>
          <p:cNvGrpSpPr>
            <a:grpSpLocks/>
          </p:cNvGrpSpPr>
          <p:nvPr/>
        </p:nvGrpSpPr>
        <p:grpSpPr bwMode="auto">
          <a:xfrm>
            <a:off x="285105" y="5472300"/>
            <a:ext cx="3272734" cy="1504950"/>
            <a:chOff x="375490" y="6974210"/>
            <a:chExt cx="3274143" cy="1504834"/>
          </a:xfrm>
        </p:grpSpPr>
        <p:pic>
          <p:nvPicPr>
            <p:cNvPr id="35" name="Picture 4">
              <a:extLst>
                <a:ext uri="{FF2B5EF4-FFF2-40B4-BE49-F238E27FC236}">
                  <a16:creationId xmlns:a16="http://schemas.microsoft.com/office/drawing/2014/main" id="{F79AFE31-00CF-4A68-A50D-5783FBE900A0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3044" y="7659894"/>
              <a:ext cx="1720800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45">
              <a:extLst>
                <a:ext uri="{FF2B5EF4-FFF2-40B4-BE49-F238E27FC236}">
                  <a16:creationId xmlns:a16="http://schemas.microsoft.com/office/drawing/2014/main" id="{5BE04E9F-5EF6-4F00-B794-125490CB6B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773" y="7186412"/>
              <a:ext cx="773302" cy="276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pyruvate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7" name="TextBox 49">
              <a:extLst>
                <a:ext uri="{FF2B5EF4-FFF2-40B4-BE49-F238E27FC236}">
                  <a16:creationId xmlns:a16="http://schemas.microsoft.com/office/drawing/2014/main" id="{17D71BBA-E502-4FB2-90BF-50B553C967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1143" y="7177933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8" name="TextBox 25">
              <a:extLst>
                <a:ext uri="{FF2B5EF4-FFF2-40B4-BE49-F238E27FC236}">
                  <a16:creationId xmlns:a16="http://schemas.microsoft.com/office/drawing/2014/main" id="{FC5D3934-71FF-49BF-B1E9-705F8F251C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6666" y="6983194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9" name="TextBox 45">
              <a:extLst>
                <a:ext uri="{FF2B5EF4-FFF2-40B4-BE49-F238E27FC236}">
                  <a16:creationId xmlns:a16="http://schemas.microsoft.com/office/drawing/2014/main" id="{CD207AAD-0948-40D8-9697-CCBD902014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490" y="7377454"/>
              <a:ext cx="943293" cy="276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hypoxia (h)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0" name="TextBox 133">
              <a:extLst>
                <a:ext uri="{FF2B5EF4-FFF2-40B4-BE49-F238E27FC236}">
                  <a16:creationId xmlns:a16="http://schemas.microsoft.com/office/drawing/2014/main" id="{48B58FFC-6CED-41B4-9CE6-B2B9E9E52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7493" y="7383785"/>
              <a:ext cx="269699" cy="276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0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1" name="TextBox 45">
              <a:extLst>
                <a:ext uri="{FF2B5EF4-FFF2-40B4-BE49-F238E27FC236}">
                  <a16:creationId xmlns:a16="http://schemas.microsoft.com/office/drawing/2014/main" id="{29DFA31C-5CE1-4860-91D8-F51A7DB13B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674" y="6974210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si-SIRT1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2" name="TextBox 49">
              <a:extLst>
                <a:ext uri="{FF2B5EF4-FFF2-40B4-BE49-F238E27FC236}">
                  <a16:creationId xmlns:a16="http://schemas.microsoft.com/office/drawing/2014/main" id="{396642F9-429A-4ADD-99E7-610E1A02D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8556" y="7182696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3" name="TextBox 48">
              <a:extLst>
                <a:ext uri="{FF2B5EF4-FFF2-40B4-BE49-F238E27FC236}">
                  <a16:creationId xmlns:a16="http://schemas.microsoft.com/office/drawing/2014/main" id="{82873D07-F54E-4901-A519-AEF3C06A68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2642" y="7386960"/>
              <a:ext cx="269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9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4" name="TextBox 25">
              <a:extLst>
                <a:ext uri="{FF2B5EF4-FFF2-40B4-BE49-F238E27FC236}">
                  <a16:creationId xmlns:a16="http://schemas.microsoft.com/office/drawing/2014/main" id="{9FE99EB7-5BB2-44B3-9E9A-4DCFAD374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8640" y="6975256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5" name="TextBox 49">
              <a:extLst>
                <a:ext uri="{FF2B5EF4-FFF2-40B4-BE49-F238E27FC236}">
                  <a16:creationId xmlns:a16="http://schemas.microsoft.com/office/drawing/2014/main" id="{A5037710-0E1B-48BC-93D1-79A6704424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6156" y="7182696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6" name="TextBox 25">
              <a:extLst>
                <a:ext uri="{FF2B5EF4-FFF2-40B4-BE49-F238E27FC236}">
                  <a16:creationId xmlns:a16="http://schemas.microsoft.com/office/drawing/2014/main" id="{C3073B39-4EE1-4395-8E05-92371034DA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0001" y="6975256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7" name="TextBox 48">
              <a:extLst>
                <a:ext uri="{FF2B5EF4-FFF2-40B4-BE49-F238E27FC236}">
                  <a16:creationId xmlns:a16="http://schemas.microsoft.com/office/drawing/2014/main" id="{8DEB3F84-A3C0-4CAA-8E44-86C77ED7BF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3900" y="7386517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8" name="TextBox 48">
              <a:extLst>
                <a:ext uri="{FF2B5EF4-FFF2-40B4-BE49-F238E27FC236}">
                  <a16:creationId xmlns:a16="http://schemas.microsoft.com/office/drawing/2014/main" id="{837F26B0-771A-41B4-B39D-20096D9D4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972" y="7386517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dirty="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 dirty="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5CC273B-A7EF-4920-9EFE-4C7985A39B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5996" y="7386517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0" name="TextBox 48">
              <a:extLst>
                <a:ext uri="{FF2B5EF4-FFF2-40B4-BE49-F238E27FC236}">
                  <a16:creationId xmlns:a16="http://schemas.microsoft.com/office/drawing/2014/main" id="{161FB461-4D3B-47F5-A3E4-E9B2316A1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0330" y="7386517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1" name="TextBox 48">
              <a:extLst>
                <a:ext uri="{FF2B5EF4-FFF2-40B4-BE49-F238E27FC236}">
                  <a16:creationId xmlns:a16="http://schemas.microsoft.com/office/drawing/2014/main" id="{6F7D72F3-749E-4DA2-83EA-A763F6532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6354" y="7386517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2" name="TextBox 25">
              <a:extLst>
                <a:ext uri="{FF2B5EF4-FFF2-40B4-BE49-F238E27FC236}">
                  <a16:creationId xmlns:a16="http://schemas.microsoft.com/office/drawing/2014/main" id="{4B3B35A5-1BCF-4215-B806-46D60DDB3A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4353" y="6975256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3" name="TextBox 48">
              <a:extLst>
                <a:ext uri="{FF2B5EF4-FFF2-40B4-BE49-F238E27FC236}">
                  <a16:creationId xmlns:a16="http://schemas.microsoft.com/office/drawing/2014/main" id="{149AD923-42AB-4062-A496-701610E281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8968" y="7178877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4" name="TextBox 48">
              <a:extLst>
                <a:ext uri="{FF2B5EF4-FFF2-40B4-BE49-F238E27FC236}">
                  <a16:creationId xmlns:a16="http://schemas.microsoft.com/office/drawing/2014/main" id="{91FF6B0F-F1AC-476F-9B7B-4BAF4B5FF9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4992" y="7182900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5" name="TextBox 48">
              <a:extLst>
                <a:ext uri="{FF2B5EF4-FFF2-40B4-BE49-F238E27FC236}">
                  <a16:creationId xmlns:a16="http://schemas.microsoft.com/office/drawing/2014/main" id="{12A27337-0767-429D-9CF7-9268FB6E1D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5018" y="7182900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6" name="TextBox 48">
              <a:extLst>
                <a:ext uri="{FF2B5EF4-FFF2-40B4-BE49-F238E27FC236}">
                  <a16:creationId xmlns:a16="http://schemas.microsoft.com/office/drawing/2014/main" id="{892CD272-9021-4FDE-A59A-5FE91AF30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7088" y="7182900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7" name="TextBox 15">
              <a:extLst>
                <a:ext uri="{FF2B5EF4-FFF2-40B4-BE49-F238E27FC236}">
                  <a16:creationId xmlns:a16="http://schemas.microsoft.com/office/drawing/2014/main" id="{7971F527-815F-48B7-B5E8-EE6AFBD616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4306" y="6988207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ko-KR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15">
              <a:extLst>
                <a:ext uri="{FF2B5EF4-FFF2-40B4-BE49-F238E27FC236}">
                  <a16:creationId xmlns:a16="http://schemas.microsoft.com/office/drawing/2014/main" id="{D54A71D2-5660-4FE3-B784-EC07E9DA66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3106" y="6986972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ko-KR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15">
              <a:extLst>
                <a:ext uri="{FF2B5EF4-FFF2-40B4-BE49-F238E27FC236}">
                  <a16:creationId xmlns:a16="http://schemas.microsoft.com/office/drawing/2014/main" id="{F22C7E08-2F87-4E9F-88B9-BFB8DB558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9130" y="6986972"/>
              <a:ext cx="3545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#3</a:t>
              </a:r>
              <a:endParaRPr lang="ko-KR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161">
              <a:extLst>
                <a:ext uri="{FF2B5EF4-FFF2-40B4-BE49-F238E27FC236}">
                  <a16:creationId xmlns:a16="http://schemas.microsoft.com/office/drawing/2014/main" id="{603F9F99-54D8-4AB1-9370-C25395119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2463" y="7654461"/>
              <a:ext cx="6671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HIF-1</a:t>
              </a:r>
              <a:r>
                <a:rPr lang="en-US" altLang="ko-KR" sz="120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endParaRPr lang="ko-KR" altLang="en-US" sz="120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61" name="TextBox 162">
              <a:extLst>
                <a:ext uri="{FF2B5EF4-FFF2-40B4-BE49-F238E27FC236}">
                  <a16:creationId xmlns:a16="http://schemas.microsoft.com/office/drawing/2014/main" id="{B0B8DF6D-C19F-4B60-9DC5-A39369843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1358" y="7924061"/>
              <a:ext cx="62068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SIRT1</a:t>
              </a:r>
              <a:endParaRPr lang="ko-KR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163">
              <a:extLst>
                <a:ext uri="{FF2B5EF4-FFF2-40B4-BE49-F238E27FC236}">
                  <a16:creationId xmlns:a16="http://schemas.microsoft.com/office/drawing/2014/main" id="{CD3E6AAA-2D03-4555-AB3B-FF289C4633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1358" y="8197947"/>
              <a:ext cx="645006" cy="276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Symbol" panose="05050102010706020507" pitchFamily="18" charset="2"/>
                  <a:cs typeface="Arial" panose="020B0604020202020204" pitchFamily="34" charset="0"/>
                </a:rPr>
                <a:t>b</a:t>
              </a:r>
              <a:r>
                <a:rPr lang="en-US" altLang="ko-KR" sz="1200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ko-KR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0" name="Picture 52" descr="clone_actin">
            <a:extLst>
              <a:ext uri="{FF2B5EF4-FFF2-40B4-BE49-F238E27FC236}">
                <a16:creationId xmlns:a16="http://schemas.microsoft.com/office/drawing/2014/main" id="{098D1127-4A83-46A3-AAF1-B94A0746812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51" y="6908292"/>
            <a:ext cx="2016125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53" descr="clone_SIRT1">
            <a:extLst>
              <a:ext uri="{FF2B5EF4-FFF2-40B4-BE49-F238E27FC236}">
                <a16:creationId xmlns:a16="http://schemas.microsoft.com/office/drawing/2014/main" id="{020B2972-FC88-4563-ABFB-F7B66A147C9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51" y="6619367"/>
            <a:ext cx="20161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 Box 74">
            <a:extLst>
              <a:ext uri="{FF2B5EF4-FFF2-40B4-BE49-F238E27FC236}">
                <a16:creationId xmlns:a16="http://schemas.microsoft.com/office/drawing/2014/main" id="{C1C1961E-AC87-4D5B-9BE0-16AB7DC29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404" y="6063742"/>
            <a:ext cx="1156072" cy="27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hypoxia (24 h)</a:t>
            </a:r>
          </a:p>
        </p:txBody>
      </p:sp>
      <p:sp>
        <p:nvSpPr>
          <p:cNvPr id="73" name="Text Box 100">
            <a:extLst>
              <a:ext uri="{FF2B5EF4-FFF2-40B4-BE49-F238E27FC236}">
                <a16:creationId xmlns:a16="http://schemas.microsoft.com/office/drawing/2014/main" id="{A9B5E19D-50FD-41EA-B37E-0BD7F92D1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3539" y="5550979"/>
            <a:ext cx="1169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#1      #7     #9</a:t>
            </a:r>
          </a:p>
        </p:txBody>
      </p:sp>
      <p:sp>
        <p:nvSpPr>
          <p:cNvPr id="74" name="Line 58">
            <a:extLst>
              <a:ext uri="{FF2B5EF4-FFF2-40B4-BE49-F238E27FC236}">
                <a16:creationId xmlns:a16="http://schemas.microsoft.com/office/drawing/2014/main" id="{ABB618D2-1222-47BB-A1D3-619FB9BEA0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7939" y="5795454"/>
            <a:ext cx="323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5" name="Line 59">
            <a:extLst>
              <a:ext uri="{FF2B5EF4-FFF2-40B4-BE49-F238E27FC236}">
                <a16:creationId xmlns:a16="http://schemas.microsoft.com/office/drawing/2014/main" id="{0825860B-5FF4-41F3-A3E9-7CD086C6D2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7989" y="5795454"/>
            <a:ext cx="323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6" name="Line 60">
            <a:extLst>
              <a:ext uri="{FF2B5EF4-FFF2-40B4-BE49-F238E27FC236}">
                <a16:creationId xmlns:a16="http://schemas.microsoft.com/office/drawing/2014/main" id="{496A8D15-671F-4E60-BF09-181A4309B3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889" y="5795454"/>
            <a:ext cx="323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7" name="Line 61">
            <a:extLst>
              <a:ext uri="{FF2B5EF4-FFF2-40B4-BE49-F238E27FC236}">
                <a16:creationId xmlns:a16="http://schemas.microsoft.com/office/drawing/2014/main" id="{B2A777B9-F1CE-47E2-A5A1-8CF199C8B26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9676" y="5795454"/>
            <a:ext cx="323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8" name="Line 63">
            <a:extLst>
              <a:ext uri="{FF2B5EF4-FFF2-40B4-BE49-F238E27FC236}">
                <a16:creationId xmlns:a16="http://schemas.microsoft.com/office/drawing/2014/main" id="{60D5676A-B9C5-4292-A65A-F1AE02E6F34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8039" y="5795454"/>
            <a:ext cx="323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pic>
        <p:nvPicPr>
          <p:cNvPr id="79" name="Picture 79">
            <a:extLst>
              <a:ext uri="{FF2B5EF4-FFF2-40B4-BE49-F238E27FC236}">
                <a16:creationId xmlns:a16="http://schemas.microsoft.com/office/drawing/2014/main" id="{F54FA998-65FB-4FA0-AD97-C75C868A526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51" y="6338379"/>
            <a:ext cx="2016125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85">
            <a:extLst>
              <a:ext uri="{FF2B5EF4-FFF2-40B4-BE49-F238E27FC236}">
                <a16:creationId xmlns:a16="http://schemas.microsoft.com/office/drawing/2014/main" id="{2D2A3ECE-2AE3-4DBC-81DD-55566FFDA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451" y="6314567"/>
            <a:ext cx="6683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81" name="TextBox 86">
            <a:extLst>
              <a:ext uri="{FF2B5EF4-FFF2-40B4-BE49-F238E27FC236}">
                <a16:creationId xmlns:a16="http://schemas.microsoft.com/office/drawing/2014/main" id="{12E1BB2B-E367-43CC-8722-7C01DF4CB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451" y="6605079"/>
            <a:ext cx="620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7">
            <a:extLst>
              <a:ext uri="{FF2B5EF4-FFF2-40B4-BE49-F238E27FC236}">
                <a16:creationId xmlns:a16="http://schemas.microsoft.com/office/drawing/2014/main" id="{693901D5-BE1D-43FD-9458-45EDBA30C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451" y="6873367"/>
            <a:ext cx="644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49">
            <a:extLst>
              <a:ext uri="{FF2B5EF4-FFF2-40B4-BE49-F238E27FC236}">
                <a16:creationId xmlns:a16="http://schemas.microsoft.com/office/drawing/2014/main" id="{6A600059-EE11-4BE3-95DB-2F0F092F4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0264" y="5538279"/>
            <a:ext cx="3540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(-)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84" name="TextBox 89">
            <a:extLst>
              <a:ext uri="{FF2B5EF4-FFF2-40B4-BE49-F238E27FC236}">
                <a16:creationId xmlns:a16="http://schemas.microsoft.com/office/drawing/2014/main" id="{762CFBE9-A658-45B2-BE5F-A0098EB964DA}"/>
              </a:ext>
            </a:extLst>
          </p:cNvPr>
          <p:cNvSpPr txBox="1">
            <a:spLocks noChangeArrowheads="1"/>
          </p:cNvSpPr>
          <p:nvPr/>
        </p:nvSpPr>
        <p:spPr bwMode="auto">
          <a:xfrm rot="2360511">
            <a:off x="5033356" y="5387873"/>
            <a:ext cx="644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sh-con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BEB2BA7D-A35C-4DAA-96CB-995AEB798969}"/>
              </a:ext>
            </a:extLst>
          </p:cNvPr>
          <p:cNvCxnSpPr/>
          <p:nvPr/>
        </p:nvCxnSpPr>
        <p:spPr bwMode="auto">
          <a:xfrm>
            <a:off x="5710526" y="5566854"/>
            <a:ext cx="1054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92">
            <a:extLst>
              <a:ext uri="{FF2B5EF4-FFF2-40B4-BE49-F238E27FC236}">
                <a16:creationId xmlns:a16="http://schemas.microsoft.com/office/drawing/2014/main" id="{A86B56C7-8008-41D5-A32C-104104D75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7526" y="5279517"/>
            <a:ext cx="8524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sh-SIRT1</a:t>
            </a:r>
            <a:endParaRPr lang="ko-KR" altLang="en-US" sz="12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87" name="Text Box 74">
            <a:extLst>
              <a:ext uri="{FF2B5EF4-FFF2-40B4-BE49-F238E27FC236}">
                <a16:creationId xmlns:a16="http://schemas.microsoft.com/office/drawing/2014/main" id="{AC007DDD-7E6B-491D-BFAD-2F63B5CB5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2710" y="5838317"/>
            <a:ext cx="772954" cy="27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pyruvate</a:t>
            </a: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F955536C-A5D4-432D-A004-3B0AC7B3A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0014" y="605421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B3E84ACF-FF1F-4AA0-B4CF-426E99BBF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226" y="6054217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0" name="TextBox 48">
            <a:extLst>
              <a:ext uri="{FF2B5EF4-FFF2-40B4-BE49-F238E27FC236}">
                <a16:creationId xmlns:a16="http://schemas.microsoft.com/office/drawing/2014/main" id="{DABE8E3E-66D3-4F07-8B56-51CBABD3B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1551" y="6054217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D2D49BD6-ABA9-4CDD-9C8B-696BC2B68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2164" y="606056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152290B0-40CC-444C-BBBB-D468130B0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3764" y="6062154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3" name="TextBox 48">
            <a:extLst>
              <a:ext uri="{FF2B5EF4-FFF2-40B4-BE49-F238E27FC236}">
                <a16:creationId xmlns:a16="http://schemas.microsoft.com/office/drawing/2014/main" id="{46DED767-3682-49AB-AE2F-90B31BD23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9614" y="6062154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4" name="TextBox 48">
            <a:extLst>
              <a:ext uri="{FF2B5EF4-FFF2-40B4-BE49-F238E27FC236}">
                <a16:creationId xmlns:a16="http://schemas.microsoft.com/office/drawing/2014/main" id="{7E77DFFB-F70F-4F8C-9AB5-E5D983450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5464" y="6062154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5" name="TextBox 48">
            <a:extLst>
              <a:ext uri="{FF2B5EF4-FFF2-40B4-BE49-F238E27FC236}">
                <a16:creationId xmlns:a16="http://schemas.microsoft.com/office/drawing/2014/main" id="{6ACB9D78-1C41-4A8E-96AA-C33571996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8614" y="6058979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E7290189-713B-44F4-B476-AF76DB043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6351" y="6058979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7" name="TextBox 48">
            <a:extLst>
              <a:ext uri="{FF2B5EF4-FFF2-40B4-BE49-F238E27FC236}">
                <a16:creationId xmlns:a16="http://schemas.microsoft.com/office/drawing/2014/main" id="{EA664A03-B9D4-4E81-A422-2C75AC12B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201" y="6058979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8" name="TextBox 48">
            <a:extLst>
              <a:ext uri="{FF2B5EF4-FFF2-40B4-BE49-F238E27FC236}">
                <a16:creationId xmlns:a16="http://schemas.microsoft.com/office/drawing/2014/main" id="{59DB1AD3-D780-4D90-92CB-93D78EFE7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8426" y="5838317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9" name="TextBox 48">
            <a:extLst>
              <a:ext uri="{FF2B5EF4-FFF2-40B4-BE49-F238E27FC236}">
                <a16:creationId xmlns:a16="http://schemas.microsoft.com/office/drawing/2014/main" id="{DB4341D2-D8DF-4B5A-992F-EDD14CA90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9964" y="583831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0" name="TextBox 48">
            <a:extLst>
              <a:ext uri="{FF2B5EF4-FFF2-40B4-BE49-F238E27FC236}">
                <a16:creationId xmlns:a16="http://schemas.microsoft.com/office/drawing/2014/main" id="{1141C151-D5CF-424C-B89F-6E3756830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8989" y="5833554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1" name="TextBox 48">
            <a:extLst>
              <a:ext uri="{FF2B5EF4-FFF2-40B4-BE49-F238E27FC236}">
                <a16:creationId xmlns:a16="http://schemas.microsoft.com/office/drawing/2014/main" id="{55F9A8DC-0131-4CE5-8388-F00B4A363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2176" y="5846254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2" name="TextBox 48">
            <a:extLst>
              <a:ext uri="{FF2B5EF4-FFF2-40B4-BE49-F238E27FC236}">
                <a16:creationId xmlns:a16="http://schemas.microsoft.com/office/drawing/2014/main" id="{82AA482E-98FB-4154-B697-E335A1217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3876" y="5846254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3" name="TextBox 48">
            <a:extLst>
              <a:ext uri="{FF2B5EF4-FFF2-40B4-BE49-F238E27FC236}">
                <a16:creationId xmlns:a16="http://schemas.microsoft.com/office/drawing/2014/main" id="{08CAE607-26C4-452B-95F0-F4D2AF418B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3176" y="5841492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4" name="TextBox 48">
            <a:extLst>
              <a:ext uri="{FF2B5EF4-FFF2-40B4-BE49-F238E27FC236}">
                <a16:creationId xmlns:a16="http://schemas.microsoft.com/office/drawing/2014/main" id="{50F2175E-2D06-4149-BED6-D4807FA9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4751" y="5843079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5" name="TextBox 48">
            <a:extLst>
              <a:ext uri="{FF2B5EF4-FFF2-40B4-BE49-F238E27FC236}">
                <a16:creationId xmlns:a16="http://schemas.microsoft.com/office/drawing/2014/main" id="{B6A65D5B-5F43-4D26-B28F-CABD158A3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8614" y="583831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6" name="TextBox 48">
            <a:extLst>
              <a:ext uri="{FF2B5EF4-FFF2-40B4-BE49-F238E27FC236}">
                <a16:creationId xmlns:a16="http://schemas.microsoft.com/office/drawing/2014/main" id="{8723D9F2-C290-49D4-82BB-D062236FC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089" y="583831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7" name="TextBox 48">
            <a:extLst>
              <a:ext uri="{FF2B5EF4-FFF2-40B4-BE49-F238E27FC236}">
                <a16:creationId xmlns:a16="http://schemas.microsoft.com/office/drawing/2014/main" id="{22B2EE27-68CA-4104-B3F7-96AB1C4D9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7439" y="583831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5E7CB7EE-5003-4CC4-98AB-C6500C24AEB0}"/>
              </a:ext>
            </a:extLst>
          </p:cNvPr>
          <p:cNvGrpSpPr/>
          <p:nvPr/>
        </p:nvGrpSpPr>
        <p:grpSpPr>
          <a:xfrm>
            <a:off x="323012" y="1226644"/>
            <a:ext cx="5724222" cy="1633630"/>
            <a:chOff x="136886" y="1226644"/>
            <a:chExt cx="5724222" cy="1633630"/>
          </a:xfrm>
        </p:grpSpPr>
        <p:pic>
          <p:nvPicPr>
            <p:cNvPr id="109" name="Picture 3">
              <a:extLst>
                <a:ext uri="{FF2B5EF4-FFF2-40B4-BE49-F238E27FC236}">
                  <a16:creationId xmlns:a16="http://schemas.microsoft.com/office/drawing/2014/main" id="{1DFA8801-598B-48C5-850D-59A926AF49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20" b="6729"/>
            <a:stretch/>
          </p:blipFill>
          <p:spPr bwMode="auto">
            <a:xfrm>
              <a:off x="952713" y="2015444"/>
              <a:ext cx="2120400" cy="28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Picture 4">
              <a:extLst>
                <a:ext uri="{FF2B5EF4-FFF2-40B4-BE49-F238E27FC236}">
                  <a16:creationId xmlns:a16="http://schemas.microsoft.com/office/drawing/2014/main" id="{9B6E6FDE-E4A7-4B60-BEDD-1C556E5F33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04"/>
            <a:stretch/>
          </p:blipFill>
          <p:spPr bwMode="auto">
            <a:xfrm>
              <a:off x="952714" y="1776438"/>
              <a:ext cx="2119142" cy="225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5">
              <a:extLst>
                <a:ext uri="{FF2B5EF4-FFF2-40B4-BE49-F238E27FC236}">
                  <a16:creationId xmlns:a16="http://schemas.microsoft.com/office/drawing/2014/main" id="{003E27CD-38E2-4601-8DD5-C3B18443F8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0" r="4118"/>
            <a:stretch/>
          </p:blipFill>
          <p:spPr bwMode="auto">
            <a:xfrm>
              <a:off x="952713" y="2328658"/>
              <a:ext cx="2120399" cy="244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45">
              <a:extLst>
                <a:ext uri="{FF2B5EF4-FFF2-40B4-BE49-F238E27FC236}">
                  <a16:creationId xmlns:a16="http://schemas.microsoft.com/office/drawing/2014/main" id="{4E9585A8-E879-472F-AEAC-BF4A97B27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886" y="1541498"/>
              <a:ext cx="10038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Hypoxia </a:t>
              </a:r>
              <a:r>
                <a:rPr kumimoji="0"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(h)</a:t>
              </a:r>
              <a:endParaRPr kumimoji="0" lang="ko-KR" altLang="en-US" sz="1200" dirty="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13" name="TextBox 48">
              <a:extLst>
                <a:ext uri="{FF2B5EF4-FFF2-40B4-BE49-F238E27FC236}">
                  <a16:creationId xmlns:a16="http://schemas.microsoft.com/office/drawing/2014/main" id="{45CC35F8-210E-4310-BC4F-BB08BCAE0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2240" y="1548455"/>
              <a:ext cx="341801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48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14" name="TextBox 48">
              <a:extLst>
                <a:ext uri="{FF2B5EF4-FFF2-40B4-BE49-F238E27FC236}">
                  <a16:creationId xmlns:a16="http://schemas.microsoft.com/office/drawing/2014/main" id="{A592BBD7-D40F-47A8-9B12-46F167FA0C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6461" y="1548455"/>
              <a:ext cx="341353" cy="261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 dirty="0">
                  <a:latin typeface="Arial" charset="0"/>
                  <a:ea typeface="Arial Unicode MS" pitchFamily="50" charset="-127"/>
                  <a:cs typeface="Arial" charset="0"/>
                </a:rPr>
                <a:t>24</a:t>
              </a:r>
              <a:endParaRPr kumimoji="0" lang="ko-KR" altLang="en-US" sz="1100" dirty="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15" name="TextBox 48">
              <a:extLst>
                <a:ext uri="{FF2B5EF4-FFF2-40B4-BE49-F238E27FC236}">
                  <a16:creationId xmlns:a16="http://schemas.microsoft.com/office/drawing/2014/main" id="{CB6B28F4-374B-4504-8781-E9BB701387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9869" y="1550042"/>
              <a:ext cx="26321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9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16" name="TextBox 48">
              <a:extLst>
                <a:ext uri="{FF2B5EF4-FFF2-40B4-BE49-F238E27FC236}">
                  <a16:creationId xmlns:a16="http://schemas.microsoft.com/office/drawing/2014/main" id="{F1CBA408-44F8-4066-B4DB-4B99C2189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7191" y="1550732"/>
              <a:ext cx="263245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0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17" name="TextBox 48">
              <a:extLst>
                <a:ext uri="{FF2B5EF4-FFF2-40B4-BE49-F238E27FC236}">
                  <a16:creationId xmlns:a16="http://schemas.microsoft.com/office/drawing/2014/main" id="{90EB77E3-581E-4273-9E79-F5A6C3F92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1312" y="1550732"/>
              <a:ext cx="341801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48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18" name="TextBox 48">
              <a:extLst>
                <a:ext uri="{FF2B5EF4-FFF2-40B4-BE49-F238E27FC236}">
                  <a16:creationId xmlns:a16="http://schemas.microsoft.com/office/drawing/2014/main" id="{8E6FEEDA-6E92-4760-9F11-8F2AE7B459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5533" y="1550732"/>
              <a:ext cx="341353" cy="261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24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DFBD1500-5916-4E02-B6AA-A1073684B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8942" y="1552319"/>
              <a:ext cx="26321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9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47A25E96-87FE-4C39-AE44-426AE99DA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6263" y="1553008"/>
              <a:ext cx="263245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0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cxnSp>
          <p:nvCxnSpPr>
            <p:cNvPr id="121" name="직선 연결선 120">
              <a:extLst>
                <a:ext uri="{FF2B5EF4-FFF2-40B4-BE49-F238E27FC236}">
                  <a16:creationId xmlns:a16="http://schemas.microsoft.com/office/drawing/2014/main" id="{3AD9C73A-4F26-4A44-BC19-CD98A6DA2EF9}"/>
                </a:ext>
              </a:extLst>
            </p:cNvPr>
            <p:cNvCxnSpPr/>
            <p:nvPr/>
          </p:nvCxnSpPr>
          <p:spPr bwMode="auto">
            <a:xfrm>
              <a:off x="1046162" y="1537644"/>
              <a:ext cx="9366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직선 연결선 121">
              <a:extLst>
                <a:ext uri="{FF2B5EF4-FFF2-40B4-BE49-F238E27FC236}">
                  <a16:creationId xmlns:a16="http://schemas.microsoft.com/office/drawing/2014/main" id="{CE50FED5-3060-4B30-9AEB-2CE7C007AFDA}"/>
                </a:ext>
              </a:extLst>
            </p:cNvPr>
            <p:cNvCxnSpPr/>
            <p:nvPr/>
          </p:nvCxnSpPr>
          <p:spPr bwMode="auto">
            <a:xfrm>
              <a:off x="2112711" y="1540819"/>
              <a:ext cx="9366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45">
              <a:extLst>
                <a:ext uri="{FF2B5EF4-FFF2-40B4-BE49-F238E27FC236}">
                  <a16:creationId xmlns:a16="http://schemas.microsoft.com/office/drawing/2014/main" id="{9694E792-E53C-41E5-BEAE-645A4D532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9369" y="1230974"/>
              <a:ext cx="543804" cy="276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charset="0"/>
                  <a:ea typeface="맑은 고딕" pitchFamily="50" charset="-127"/>
                  <a:cs typeface="Arial" charset="0"/>
                </a:rPr>
                <a:t>MEM</a:t>
              </a:r>
              <a:endParaRPr kumimoji="0" lang="ko-KR" altLang="en-US" sz="120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24" name="TextBox 45">
              <a:extLst>
                <a:ext uri="{FF2B5EF4-FFF2-40B4-BE49-F238E27FC236}">
                  <a16:creationId xmlns:a16="http://schemas.microsoft.com/office/drawing/2014/main" id="{5685D5E1-DEF0-424D-AD9F-20A5D2C8C2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0279" y="1229669"/>
              <a:ext cx="654424" cy="276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DMEM</a:t>
              </a:r>
              <a:endParaRPr kumimoji="0" lang="ko-KR" altLang="en-US" sz="1200" dirty="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25" name="TextBox 45">
              <a:extLst>
                <a:ext uri="{FF2B5EF4-FFF2-40B4-BE49-F238E27FC236}">
                  <a16:creationId xmlns:a16="http://schemas.microsoft.com/office/drawing/2014/main" id="{E3D3787D-5AD9-4D88-88AC-B320F9A3D8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8591" y="2583275"/>
              <a:ext cx="7296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HT1080</a:t>
              </a:r>
              <a:endParaRPr kumimoji="0" lang="ko-KR" altLang="en-US" sz="1200" dirty="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  <p:pic>
          <p:nvPicPr>
            <p:cNvPr id="126" name="Picture 8">
              <a:extLst>
                <a:ext uri="{FF2B5EF4-FFF2-40B4-BE49-F238E27FC236}">
                  <a16:creationId xmlns:a16="http://schemas.microsoft.com/office/drawing/2014/main" id="{F324BFE3-8BA4-4048-A8D7-36C9F727F4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395" y="1773650"/>
              <a:ext cx="2033849" cy="227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7" name="Picture 9">
              <a:extLst>
                <a:ext uri="{FF2B5EF4-FFF2-40B4-BE49-F238E27FC236}">
                  <a16:creationId xmlns:a16="http://schemas.microsoft.com/office/drawing/2014/main" id="{91D8E42E-1478-47A8-A1A6-38BE6CC7C9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6"/>
            <a:stretch/>
          </p:blipFill>
          <p:spPr bwMode="auto">
            <a:xfrm>
              <a:off x="3161718" y="2021558"/>
              <a:ext cx="2033848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8" name="TextBox 40">
              <a:extLst>
                <a:ext uri="{FF2B5EF4-FFF2-40B4-BE49-F238E27FC236}">
                  <a16:creationId xmlns:a16="http://schemas.microsoft.com/office/drawing/2014/main" id="{6E465C73-EA70-4736-9FA1-A8BE748F9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93938" y="1747079"/>
              <a:ext cx="66717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HIF-1</a:t>
              </a:r>
              <a:r>
                <a:rPr lang="en-US" altLang="ko-KR" sz="1200" dirty="0">
                  <a:ea typeface="맑은 고딕" pitchFamily="50" charset="-127"/>
                  <a:cs typeface="Arial" charset="0"/>
                </a:rPr>
                <a:t>a</a:t>
              </a:r>
              <a:endParaRPr kumimoji="0" lang="ko-KR" altLang="en-US" sz="1200" dirty="0"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1D8ABCD-CDFE-464E-B06B-FBE0DC5006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93938" y="2283019"/>
              <a:ext cx="64472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ea typeface="맑은 고딕" pitchFamily="50" charset="-127"/>
                  <a:cs typeface="Arial" charset="0"/>
                </a:rPr>
                <a:t>b</a:t>
              </a:r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-actin</a:t>
              </a:r>
              <a:endParaRPr kumimoji="0" lang="ko-KR" altLang="en-US" sz="1200" dirty="0"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D52B4F3E-2FE6-48F5-8067-0369143E5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606" y="2028257"/>
              <a:ext cx="6206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SIRT1</a:t>
              </a:r>
              <a:endParaRPr kumimoji="0" lang="ko-KR" altLang="en-US" sz="1200" dirty="0"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31" name="TextBox 45">
              <a:extLst>
                <a:ext uri="{FF2B5EF4-FFF2-40B4-BE49-F238E27FC236}">
                  <a16:creationId xmlns:a16="http://schemas.microsoft.com/office/drawing/2014/main" id="{C88F3343-6769-4B99-946D-00042D212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7801" y="2563714"/>
              <a:ext cx="56618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dirty="0">
                  <a:latin typeface="Arial" panose="020B0604020202020204" pitchFamily="34" charset="0"/>
                  <a:ea typeface="맑은 고딕" pitchFamily="50" charset="-127"/>
                  <a:cs typeface="Arial" panose="020B0604020202020204" pitchFamily="34" charset="0"/>
                </a:rPr>
                <a:t>HeLa</a:t>
              </a:r>
              <a:endParaRPr kumimoji="0" lang="ko-KR" altLang="en-US" sz="12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32" name="Picture 2">
              <a:extLst>
                <a:ext uri="{FF2B5EF4-FFF2-40B4-BE49-F238E27FC236}">
                  <a16:creationId xmlns:a16="http://schemas.microsoft.com/office/drawing/2014/main" id="{A997E5B9-42DA-4725-890C-6194971851F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6" r="1412"/>
            <a:stretch/>
          </p:blipFill>
          <p:spPr bwMode="auto">
            <a:xfrm>
              <a:off x="3160396" y="2323307"/>
              <a:ext cx="2035170" cy="230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" name="TextBox 48">
              <a:extLst>
                <a:ext uri="{FF2B5EF4-FFF2-40B4-BE49-F238E27FC236}">
                  <a16:creationId xmlns:a16="http://schemas.microsoft.com/office/drawing/2014/main" id="{93C64289-8CFE-4095-BFBE-91F96FD30A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5901" y="1545430"/>
              <a:ext cx="341801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48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34" name="TextBox 48">
              <a:extLst>
                <a:ext uri="{FF2B5EF4-FFF2-40B4-BE49-F238E27FC236}">
                  <a16:creationId xmlns:a16="http://schemas.microsoft.com/office/drawing/2014/main" id="{5C8E87EE-E8F7-4187-B9B9-092460085D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122" y="1545430"/>
              <a:ext cx="341353" cy="261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24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35" name="TextBox 48">
              <a:extLst>
                <a:ext uri="{FF2B5EF4-FFF2-40B4-BE49-F238E27FC236}">
                  <a16:creationId xmlns:a16="http://schemas.microsoft.com/office/drawing/2014/main" id="{750DCFAA-57F0-46ED-AFF2-431473364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3530" y="1547017"/>
              <a:ext cx="26321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9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36" name="TextBox 48">
              <a:extLst>
                <a:ext uri="{FF2B5EF4-FFF2-40B4-BE49-F238E27FC236}">
                  <a16:creationId xmlns:a16="http://schemas.microsoft.com/office/drawing/2014/main" id="{097CA9F2-46E1-42DC-AC09-91B8D5ECE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0852" y="1547707"/>
              <a:ext cx="263245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0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37" name="TextBox 48">
              <a:extLst>
                <a:ext uri="{FF2B5EF4-FFF2-40B4-BE49-F238E27FC236}">
                  <a16:creationId xmlns:a16="http://schemas.microsoft.com/office/drawing/2014/main" id="{4B4D6E3F-08AD-4E73-B41D-F6AB7AB521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4973" y="1547707"/>
              <a:ext cx="341801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48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38" name="TextBox 48">
              <a:extLst>
                <a:ext uri="{FF2B5EF4-FFF2-40B4-BE49-F238E27FC236}">
                  <a16:creationId xmlns:a16="http://schemas.microsoft.com/office/drawing/2014/main" id="{013B95EC-2E43-4D2C-8233-4EC34E1878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9194" y="1547707"/>
              <a:ext cx="341353" cy="261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24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39" name="TextBox 48">
              <a:extLst>
                <a:ext uri="{FF2B5EF4-FFF2-40B4-BE49-F238E27FC236}">
                  <a16:creationId xmlns:a16="http://schemas.microsoft.com/office/drawing/2014/main" id="{4A347BC6-A7D1-4718-BF72-B4DB167BF3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2603" y="1549294"/>
              <a:ext cx="26321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9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sp>
          <p:nvSpPr>
            <p:cNvPr id="140" name="TextBox 48">
              <a:extLst>
                <a:ext uri="{FF2B5EF4-FFF2-40B4-BE49-F238E27FC236}">
                  <a16:creationId xmlns:a16="http://schemas.microsoft.com/office/drawing/2014/main" id="{B3A08DC6-BE02-4E0A-A513-4159C5077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9924" y="1549983"/>
              <a:ext cx="263245" cy="26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Arial" charset="0"/>
                  <a:ea typeface="Arial Unicode MS" pitchFamily="50" charset="-127"/>
                  <a:cs typeface="Arial" charset="0"/>
                </a:rPr>
                <a:t>0</a:t>
              </a:r>
              <a:endParaRPr kumimoji="0" lang="ko-KR" altLang="en-US" sz="1100">
                <a:latin typeface="Arial" charset="0"/>
                <a:ea typeface="Arial Unicode MS" pitchFamily="50" charset="-127"/>
                <a:cs typeface="Arial" charset="0"/>
              </a:endParaRPr>
            </a:p>
          </p:txBody>
        </p:sp>
        <p:cxnSp>
          <p:nvCxnSpPr>
            <p:cNvPr id="141" name="직선 연결선 140">
              <a:extLst>
                <a:ext uri="{FF2B5EF4-FFF2-40B4-BE49-F238E27FC236}">
                  <a16:creationId xmlns:a16="http://schemas.microsoft.com/office/drawing/2014/main" id="{7DEDB721-25B7-44DC-81AC-B1FF976E2379}"/>
                </a:ext>
              </a:extLst>
            </p:cNvPr>
            <p:cNvCxnSpPr/>
            <p:nvPr/>
          </p:nvCxnSpPr>
          <p:spPr bwMode="auto">
            <a:xfrm>
              <a:off x="3179823" y="1534619"/>
              <a:ext cx="9366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직선 연결선 141">
              <a:extLst>
                <a:ext uri="{FF2B5EF4-FFF2-40B4-BE49-F238E27FC236}">
                  <a16:creationId xmlns:a16="http://schemas.microsoft.com/office/drawing/2014/main" id="{1AA4DCCB-392F-408F-96F7-511190DD676F}"/>
                </a:ext>
              </a:extLst>
            </p:cNvPr>
            <p:cNvCxnSpPr/>
            <p:nvPr/>
          </p:nvCxnSpPr>
          <p:spPr bwMode="auto">
            <a:xfrm>
              <a:off x="4270436" y="1537794"/>
              <a:ext cx="9366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45">
              <a:extLst>
                <a:ext uri="{FF2B5EF4-FFF2-40B4-BE49-F238E27FC236}">
                  <a16:creationId xmlns:a16="http://schemas.microsoft.com/office/drawing/2014/main" id="{76862CBE-3081-455F-BB2F-F687AA02A4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3030" y="1227949"/>
              <a:ext cx="543804" cy="276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charset="0"/>
                  <a:ea typeface="맑은 고딕" pitchFamily="50" charset="-127"/>
                  <a:cs typeface="Arial" charset="0"/>
                </a:rPr>
                <a:t>MEM</a:t>
              </a:r>
              <a:endParaRPr kumimoji="0" lang="ko-KR" altLang="en-US" sz="120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144" name="TextBox 45">
              <a:extLst>
                <a:ext uri="{FF2B5EF4-FFF2-40B4-BE49-F238E27FC236}">
                  <a16:creationId xmlns:a16="http://schemas.microsoft.com/office/drawing/2014/main" id="{482C2748-4467-4EEE-B09E-E44F81006B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004" y="1226644"/>
              <a:ext cx="654424" cy="276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DMEM</a:t>
              </a:r>
              <a:endParaRPr kumimoji="0" lang="ko-KR" altLang="en-US" sz="1200" dirty="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173" name="TextBox 82">
            <a:extLst>
              <a:ext uri="{FF2B5EF4-FFF2-40B4-BE49-F238E27FC236}">
                <a16:creationId xmlns:a16="http://schemas.microsoft.com/office/drawing/2014/main" id="{FCE8BC06-E839-4140-B73C-F894AF0B5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5062010"/>
            <a:ext cx="3317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74" name="TextBox 82">
            <a:extLst>
              <a:ext uri="{FF2B5EF4-FFF2-40B4-BE49-F238E27FC236}">
                <a16:creationId xmlns:a16="http://schemas.microsoft.com/office/drawing/2014/main" id="{86F2A81B-938B-409D-A949-83D28657A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918" y="5062010"/>
            <a:ext cx="332070" cy="33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75AB61D2-78BE-48D7-8E35-555A19406B7E}"/>
              </a:ext>
            </a:extLst>
          </p:cNvPr>
          <p:cNvGrpSpPr/>
          <p:nvPr/>
        </p:nvGrpSpPr>
        <p:grpSpPr>
          <a:xfrm>
            <a:off x="304897" y="3279899"/>
            <a:ext cx="4662217" cy="1344675"/>
            <a:chOff x="84478" y="3535915"/>
            <a:chExt cx="4662217" cy="1344675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648F49B2-22E9-436A-AB1C-BFB72251A3E0}"/>
                </a:ext>
              </a:extLst>
            </p:cNvPr>
            <p:cNvGrpSpPr/>
            <p:nvPr/>
          </p:nvGrpSpPr>
          <p:grpSpPr>
            <a:xfrm>
              <a:off x="939749" y="3535915"/>
              <a:ext cx="3806946" cy="1344675"/>
              <a:chOff x="939749" y="3535915"/>
              <a:chExt cx="3806946" cy="1344675"/>
            </a:xfrm>
          </p:grpSpPr>
          <p:pic>
            <p:nvPicPr>
              <p:cNvPr id="146" name="Picture 6">
                <a:extLst>
                  <a:ext uri="{FF2B5EF4-FFF2-40B4-BE49-F238E27FC236}">
                    <a16:creationId xmlns:a16="http://schemas.microsoft.com/office/drawing/2014/main" id="{45D20F96-871B-411C-9EC6-FE907A599803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12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3" r="1299"/>
              <a:stretch/>
            </p:blipFill>
            <p:spPr bwMode="auto">
              <a:xfrm>
                <a:off x="959845" y="4102454"/>
                <a:ext cx="3168000" cy="23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7" name="Picture 10">
                <a:extLst>
                  <a:ext uri="{FF2B5EF4-FFF2-40B4-BE49-F238E27FC236}">
                    <a16:creationId xmlns:a16="http://schemas.microsoft.com/office/drawing/2014/main" id="{CEFE3669-F6C8-4F0D-8394-9BFB2DB6D9A3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13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975" y="4626833"/>
                <a:ext cx="3168000" cy="23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5AB8C1CC-5105-4EDD-96F0-7158BD8926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9749" y="3813076"/>
                <a:ext cx="2696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0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B70DD9D8-4D47-4A4C-9563-B375F8B948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94370" y="3814422"/>
                <a:ext cx="2696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0"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9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51" name="TextBox 40">
                <a:extLst>
                  <a:ext uri="{FF2B5EF4-FFF2-40B4-BE49-F238E27FC236}">
                    <a16:creationId xmlns:a16="http://schemas.microsoft.com/office/drawing/2014/main" id="{448FED77-CFC1-49FC-8B53-73C7F66284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82463" y="3814422"/>
                <a:ext cx="3545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24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40">
                <a:extLst>
                  <a:ext uri="{FF2B5EF4-FFF2-40B4-BE49-F238E27FC236}">
                    <a16:creationId xmlns:a16="http://schemas.microsoft.com/office/drawing/2014/main" id="{C7B44C61-92BA-48ED-B327-F540F7DD06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22993" y="3814422"/>
                <a:ext cx="3545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48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53" name="직선 연결선 152">
                <a:extLst>
                  <a:ext uri="{FF2B5EF4-FFF2-40B4-BE49-F238E27FC236}">
                    <a16:creationId xmlns:a16="http://schemas.microsoft.com/office/drawing/2014/main" id="{E5E03A2F-7828-4D23-8083-01595DB0923D}"/>
                  </a:ext>
                </a:extLst>
              </p:cNvPr>
              <p:cNvCxnSpPr/>
              <p:nvPr/>
            </p:nvCxnSpPr>
            <p:spPr>
              <a:xfrm>
                <a:off x="1009761" y="3812382"/>
                <a:ext cx="90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D82FDEA0-E294-480B-9E40-CB9409696E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7991" y="3813608"/>
                <a:ext cx="2696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0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55" name="TextBox 40">
                <a:extLst>
                  <a:ext uri="{FF2B5EF4-FFF2-40B4-BE49-F238E27FC236}">
                    <a16:creationId xmlns:a16="http://schemas.microsoft.com/office/drawing/2014/main" id="{D9F919E5-6BB4-4AED-A0AC-7CD9DD75A3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3731" y="3814954"/>
                <a:ext cx="2696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0"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9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56" name="TextBox 40">
                <a:extLst>
                  <a:ext uri="{FF2B5EF4-FFF2-40B4-BE49-F238E27FC236}">
                    <a16:creationId xmlns:a16="http://schemas.microsoft.com/office/drawing/2014/main" id="{2AF263E0-6126-4F8E-9040-8909D524FD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97755" y="3814954"/>
                <a:ext cx="3545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24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57" name="TextBox 40">
                <a:extLst>
                  <a:ext uri="{FF2B5EF4-FFF2-40B4-BE49-F238E27FC236}">
                    <a16:creationId xmlns:a16="http://schemas.microsoft.com/office/drawing/2014/main" id="{16DCF963-95DD-4FD1-A263-DEAD35AAC1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26232" y="3814954"/>
                <a:ext cx="3545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48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58" name="직선 연결선 157">
                <a:extLst>
                  <a:ext uri="{FF2B5EF4-FFF2-40B4-BE49-F238E27FC236}">
                    <a16:creationId xmlns:a16="http://schemas.microsoft.com/office/drawing/2014/main" id="{B366D560-012E-4896-8B32-180863388F1F}"/>
                  </a:ext>
                </a:extLst>
              </p:cNvPr>
              <p:cNvCxnSpPr/>
              <p:nvPr/>
            </p:nvCxnSpPr>
            <p:spPr>
              <a:xfrm>
                <a:off x="2091022" y="3812914"/>
                <a:ext cx="90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A8E6FEAA-E91A-4E62-B06A-908BF90DAF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1713" y="3809783"/>
                <a:ext cx="2696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0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extBox 40">
                <a:extLst>
                  <a:ext uri="{FF2B5EF4-FFF2-40B4-BE49-F238E27FC236}">
                    <a16:creationId xmlns:a16="http://schemas.microsoft.com/office/drawing/2014/main" id="{BE401DCB-2B5D-4AF5-8B81-8B5E0FB84B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31951" y="3811129"/>
                <a:ext cx="2696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0"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9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61" name="TextBox 40">
                <a:extLst>
                  <a:ext uri="{FF2B5EF4-FFF2-40B4-BE49-F238E27FC236}">
                    <a16:creationId xmlns:a16="http://schemas.microsoft.com/office/drawing/2014/main" id="{221D7B19-62DF-4220-82A2-9E5D7299CE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5975" y="3811129"/>
                <a:ext cx="3545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24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62" name="TextBox 40">
                <a:extLst>
                  <a:ext uri="{FF2B5EF4-FFF2-40B4-BE49-F238E27FC236}">
                    <a16:creationId xmlns:a16="http://schemas.microsoft.com/office/drawing/2014/main" id="{7B02C9E3-3981-4A50-AD4E-249521D268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30735" y="3811129"/>
                <a:ext cx="3545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ea typeface="Arial Unicode MS" panose="020B0604020202020204" pitchFamily="50" charset="-127"/>
                    <a:cs typeface="Arial" panose="020B0604020202020204" pitchFamily="34" charset="0"/>
                  </a:rPr>
                  <a:t>48</a:t>
                </a:r>
                <a:endParaRPr kumimoji="0" lang="ko-KR" altLang="en-US" sz="1200" dirty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63" name="직선 연결선 162">
                <a:extLst>
                  <a:ext uri="{FF2B5EF4-FFF2-40B4-BE49-F238E27FC236}">
                    <a16:creationId xmlns:a16="http://schemas.microsoft.com/office/drawing/2014/main" id="{029F5653-EB3B-47C9-B6F2-547968123272}"/>
                  </a:ext>
                </a:extLst>
              </p:cNvPr>
              <p:cNvCxnSpPr/>
              <p:nvPr/>
            </p:nvCxnSpPr>
            <p:spPr>
              <a:xfrm>
                <a:off x="3242009" y="3809089"/>
                <a:ext cx="90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TextBox 40">
                <a:extLst>
                  <a:ext uri="{FF2B5EF4-FFF2-40B4-BE49-F238E27FC236}">
                    <a16:creationId xmlns:a16="http://schemas.microsoft.com/office/drawing/2014/main" id="{396653B0-DCAE-4969-BB2E-BDA5FE41AD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75964" y="3537423"/>
                <a:ext cx="54373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charset="0"/>
                    <a:ea typeface="맑은 고딕" pitchFamily="50" charset="-127"/>
                    <a:cs typeface="Arial" charset="0"/>
                  </a:rPr>
                  <a:t>MEM</a:t>
                </a:r>
                <a:endParaRPr kumimoji="0" lang="ko-KR" altLang="en-US" sz="1200" baseline="30000" dirty="0"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165" name="TextBox 40">
                <a:extLst>
                  <a:ext uri="{FF2B5EF4-FFF2-40B4-BE49-F238E27FC236}">
                    <a16:creationId xmlns:a16="http://schemas.microsoft.com/office/drawing/2014/main" id="{47876F76-60B6-4178-AE99-D9B998CD1D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96044" y="3535915"/>
                <a:ext cx="135966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charset="0"/>
                    <a:ea typeface="맑은 고딕" pitchFamily="50" charset="-127"/>
                    <a:cs typeface="Arial" charset="0"/>
                  </a:rPr>
                  <a:t>MEM + pyruvate</a:t>
                </a:r>
                <a:endParaRPr kumimoji="0" lang="ko-KR" altLang="en-US" sz="1200" baseline="30000" dirty="0"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166" name="TextBox 40">
                <a:extLst>
                  <a:ext uri="{FF2B5EF4-FFF2-40B4-BE49-F238E27FC236}">
                    <a16:creationId xmlns:a16="http://schemas.microsoft.com/office/drawing/2014/main" id="{B5D55E41-B931-421E-8FD6-64563E5A7C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39455" y="3535915"/>
                <a:ext cx="65434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charset="0"/>
                    <a:ea typeface="맑은 고딕" pitchFamily="50" charset="-127"/>
                    <a:cs typeface="Arial" charset="0"/>
                  </a:rPr>
                  <a:t>DMEM</a:t>
                </a:r>
                <a:endParaRPr kumimoji="0" lang="ko-KR" altLang="en-US" sz="1200" baseline="30000" dirty="0"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167" name="TextBox 40">
                <a:extLst>
                  <a:ext uri="{FF2B5EF4-FFF2-40B4-BE49-F238E27FC236}">
                    <a16:creationId xmlns:a16="http://schemas.microsoft.com/office/drawing/2014/main" id="{7B358C91-3ADA-434E-ADAD-DF25004731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9525" y="4079579"/>
                <a:ext cx="6671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charset="0"/>
                    <a:ea typeface="맑은 고딕" pitchFamily="50" charset="-127"/>
                    <a:cs typeface="Arial" charset="0"/>
                  </a:rPr>
                  <a:t>HIF-1</a:t>
                </a:r>
                <a:r>
                  <a:rPr lang="en-US" altLang="ko-KR" sz="1200" dirty="0">
                    <a:ea typeface="맑은 고딕" pitchFamily="50" charset="-127"/>
                    <a:cs typeface="Arial" charset="0"/>
                  </a:rPr>
                  <a:t>a</a:t>
                </a:r>
                <a:endParaRPr kumimoji="0" lang="ko-KR" altLang="en-US" sz="1200" dirty="0"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8D4A685A-12D3-44FB-84A2-898F66D1D4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9525" y="4603591"/>
                <a:ext cx="64472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ea typeface="맑은 고딕" pitchFamily="50" charset="-127"/>
                    <a:cs typeface="Arial" charset="0"/>
                  </a:rPr>
                  <a:t>b</a:t>
                </a:r>
                <a:r>
                  <a:rPr lang="en-US" altLang="ko-KR" sz="1200" dirty="0">
                    <a:latin typeface="Arial" charset="0"/>
                    <a:ea typeface="맑은 고딕" pitchFamily="50" charset="-127"/>
                    <a:cs typeface="Arial" charset="0"/>
                  </a:rPr>
                  <a:t>-actin</a:t>
                </a:r>
                <a:endParaRPr kumimoji="0" lang="ko-KR" altLang="en-US" sz="1200" dirty="0">
                  <a:ea typeface="맑은 고딕" pitchFamily="50" charset="-127"/>
                  <a:cs typeface="Arial" charset="0"/>
                </a:endParaRPr>
              </a:p>
            </p:txBody>
          </p:sp>
          <p:pic>
            <p:nvPicPr>
              <p:cNvPr id="171" name="Picture 4">
                <a:extLst>
                  <a:ext uri="{FF2B5EF4-FFF2-40B4-BE49-F238E27FC236}">
                    <a16:creationId xmlns:a16="http://schemas.microsoft.com/office/drawing/2014/main" id="{1A216734-78FB-44AD-BEC4-EDE5B7235569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14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976" y="4371999"/>
                <a:ext cx="3168000" cy="23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DDC27E9F-0843-4AD0-892E-EA3A7E40BD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4193" y="4345642"/>
                <a:ext cx="62068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Arial" charset="0"/>
                    <a:ea typeface="맑은 고딕" pitchFamily="50" charset="-127"/>
                    <a:cs typeface="Arial" charset="0"/>
                  </a:rPr>
                  <a:t>SIRT1</a:t>
                </a:r>
                <a:endParaRPr kumimoji="0" lang="ko-KR" altLang="en-US" sz="1200" dirty="0">
                  <a:ea typeface="맑은 고딕" pitchFamily="50" charset="-127"/>
                  <a:cs typeface="Arial" charset="0"/>
                </a:endParaRPr>
              </a:p>
            </p:txBody>
          </p:sp>
        </p:grpSp>
        <p:sp>
          <p:nvSpPr>
            <p:cNvPr id="175" name="TextBox 45">
              <a:extLst>
                <a:ext uri="{FF2B5EF4-FFF2-40B4-BE49-F238E27FC236}">
                  <a16:creationId xmlns:a16="http://schemas.microsoft.com/office/drawing/2014/main" id="{895B810B-50C3-4A8A-AF35-6D21066B2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78" y="3811500"/>
              <a:ext cx="93040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Hypoxia </a:t>
              </a:r>
              <a:r>
                <a:rPr kumimoji="0" lang="en-US" altLang="ko-KR" sz="1200" dirty="0">
                  <a:latin typeface="Arial" charset="0"/>
                  <a:ea typeface="맑은 고딕" pitchFamily="50" charset="-127"/>
                  <a:cs typeface="Arial" charset="0"/>
                </a:rPr>
                <a:t>(h)</a:t>
              </a:r>
              <a:endParaRPr kumimoji="0" lang="ko-KR" altLang="en-US" sz="1200" dirty="0">
                <a:latin typeface="Symbol" pitchFamily="18" charset="2"/>
                <a:ea typeface="맑은 고딕" pitchFamily="50" charset="-127"/>
                <a:cs typeface="Arial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Box 82">
            <a:extLst>
              <a:ext uri="{FF2B5EF4-FFF2-40B4-BE49-F238E27FC236}">
                <a16:creationId xmlns:a16="http://schemas.microsoft.com/office/drawing/2014/main" id="{76204C01-7AAC-48FB-BE37-42F70E20F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684213"/>
            <a:ext cx="3317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344" name="TextBox 82">
            <a:extLst>
              <a:ext uri="{FF2B5EF4-FFF2-40B4-BE49-F238E27FC236}">
                <a16:creationId xmlns:a16="http://schemas.microsoft.com/office/drawing/2014/main" id="{BD2054B3-E6E3-46D5-AC53-342C58413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941638"/>
            <a:ext cx="3317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S2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62" name="TextBox 82">
            <a:extLst>
              <a:ext uri="{FF2B5EF4-FFF2-40B4-BE49-F238E27FC236}">
                <a16:creationId xmlns:a16="http://schemas.microsoft.com/office/drawing/2014/main" id="{F1E90C48-955F-48C3-8E37-D15DF67C2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913" y="687388"/>
            <a:ext cx="3317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3" name="Text Box 74">
            <a:extLst>
              <a:ext uri="{FF2B5EF4-FFF2-40B4-BE49-F238E27FC236}">
                <a16:creationId xmlns:a16="http://schemas.microsoft.com/office/drawing/2014/main" id="{5F7521B7-2D14-4B68-876A-E4412FCA2ED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4192" y="4025165"/>
            <a:ext cx="1769963" cy="46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</a:rPr>
              <a:t>Relative transcript level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</a:rPr>
              <a:t>(normalized by </a:t>
            </a:r>
            <a:r>
              <a:rPr lang="en-US" altLang="ko-KR" sz="1200">
                <a:latin typeface="Symbol" panose="05050102010706020507" pitchFamily="18" charset="2"/>
                <a:ea typeface="맑은 고딕" panose="020B0503020000020004" pitchFamily="50" charset="-127"/>
                <a:sym typeface="Symbol" panose="05050102010706020507" pitchFamily="18" charset="2"/>
              </a:rPr>
              <a:t></a:t>
            </a: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sym typeface="Symbol" panose="05050102010706020507" pitchFamily="18" charset="2"/>
              </a:rPr>
              <a:t>-actin</a:t>
            </a: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</a:rPr>
              <a:t>)</a:t>
            </a:r>
            <a:endParaRPr lang="el-GR" altLang="ko-KR" sz="1200">
              <a:latin typeface="Arial" panose="020B0604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64" name="Text Box 76">
            <a:extLst>
              <a:ext uri="{FF2B5EF4-FFF2-40B4-BE49-F238E27FC236}">
                <a16:creationId xmlns:a16="http://schemas.microsoft.com/office/drawing/2014/main" id="{6B0BE3A6-5A57-486D-8E10-FF6ECAC3D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49" y="5127515"/>
            <a:ext cx="1206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Hypoxia (24 h)</a:t>
            </a:r>
          </a:p>
        </p:txBody>
      </p:sp>
      <p:graphicFrame>
        <p:nvGraphicFramePr>
          <p:cNvPr id="65" name="Object 82">
            <a:extLst>
              <a:ext uri="{FF2B5EF4-FFF2-40B4-BE49-F238E27FC236}">
                <a16:creationId xmlns:a16="http://schemas.microsoft.com/office/drawing/2014/main" id="{3F7E948A-03BF-4ECE-89F5-1BA553DB3F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453904"/>
              </p:ext>
            </p:extLst>
          </p:nvPr>
        </p:nvGraphicFramePr>
        <p:xfrm>
          <a:off x="996324" y="3219340"/>
          <a:ext cx="2366963" cy="206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차트" r:id="rId3" imgW="3772042" imgH="3295741" progId="Excel.Chart.8">
                  <p:embed/>
                </p:oleObj>
              </mc:Choice>
              <mc:Fallback>
                <p:oleObj name="차트" r:id="rId3" imgW="3772042" imgH="3295741" progId="Excel.Chart.8">
                  <p:embed/>
                  <p:pic>
                    <p:nvPicPr>
                      <p:cNvPr id="65" name="Object 82">
                        <a:extLst>
                          <a:ext uri="{FF2B5EF4-FFF2-40B4-BE49-F238E27FC236}">
                            <a16:creationId xmlns:a16="http://schemas.microsoft.com/office/drawing/2014/main" id="{3F7E948A-03BF-4ECE-89F5-1BA553DB3F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324" y="3219340"/>
                        <a:ext cx="2366963" cy="206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75">
            <a:extLst>
              <a:ext uri="{FF2B5EF4-FFF2-40B4-BE49-F238E27FC236}">
                <a16:creationId xmlns:a16="http://schemas.microsoft.com/office/drawing/2014/main" id="{4DF8BE8B-ED98-4D2E-A744-3DF4D6D43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062" y="5137040"/>
            <a:ext cx="15113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-        +        -        +</a:t>
            </a:r>
          </a:p>
        </p:txBody>
      </p:sp>
      <p:sp>
        <p:nvSpPr>
          <p:cNvPr id="67" name="TextBox 72">
            <a:extLst>
              <a:ext uri="{FF2B5EF4-FFF2-40B4-BE49-F238E27FC236}">
                <a16:creationId xmlns:a16="http://schemas.microsoft.com/office/drawing/2014/main" id="{15F0499D-C123-40B1-AD80-495B91837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9587" y="3408252"/>
            <a:ext cx="1550987" cy="35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65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  HIF-1</a:t>
            </a:r>
            <a:r>
              <a:rPr lang="en-US" altLang="ko-KR" sz="1200">
                <a:latin typeface="Symbol" panose="05050102010706020507" pitchFamily="18" charset="2"/>
                <a:sym typeface="Symbol" panose="05050102010706020507" pitchFamily="18" charset="2"/>
              </a:rPr>
              <a:t>        </a:t>
            </a: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  <a:endParaRPr kumimoji="0" lang="el-GR" altLang="ko-KR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88">
            <a:extLst>
              <a:ext uri="{FF2B5EF4-FFF2-40B4-BE49-F238E27FC236}">
                <a16:creationId xmlns:a16="http://schemas.microsoft.com/office/drawing/2014/main" id="{5E4AC553-1DDF-4FB2-8EC1-964F374B1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562" y="3589227"/>
            <a:ext cx="107950" cy="1079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Symbol" panose="05050102010706020507" pitchFamily="18" charset="2"/>
            </a:endParaRPr>
          </a:p>
        </p:txBody>
      </p:sp>
      <p:sp>
        <p:nvSpPr>
          <p:cNvPr id="69" name="Rectangle 89">
            <a:extLst>
              <a:ext uri="{FF2B5EF4-FFF2-40B4-BE49-F238E27FC236}">
                <a16:creationId xmlns:a16="http://schemas.microsoft.com/office/drawing/2014/main" id="{15C6B4D6-40E6-4A8D-B901-1EE1BD3B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8637" y="3589227"/>
            <a:ext cx="107950" cy="10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Symbol" panose="05050102010706020507" pitchFamily="18" charset="2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99D72355-A23E-4CBC-8461-DB610F8591C1}"/>
              </a:ext>
            </a:extLst>
          </p:cNvPr>
          <p:cNvGrpSpPr/>
          <p:nvPr/>
        </p:nvGrpSpPr>
        <p:grpSpPr>
          <a:xfrm>
            <a:off x="273765" y="1149295"/>
            <a:ext cx="2971800" cy="1307286"/>
            <a:chOff x="273765" y="1149295"/>
            <a:chExt cx="2971800" cy="1307286"/>
          </a:xfrm>
        </p:grpSpPr>
        <p:sp>
          <p:nvSpPr>
            <p:cNvPr id="108" name="TextBox 45">
              <a:extLst>
                <a:ext uri="{FF2B5EF4-FFF2-40B4-BE49-F238E27FC236}">
                  <a16:creationId xmlns:a16="http://schemas.microsoft.com/office/drawing/2014/main" id="{7BB150BB-D8D6-4838-9E1C-7D693A891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503" y="1187395"/>
              <a:ext cx="6889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MG132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09" name="TextBox 48">
              <a:extLst>
                <a:ext uri="{FF2B5EF4-FFF2-40B4-BE49-F238E27FC236}">
                  <a16:creationId xmlns:a16="http://schemas.microsoft.com/office/drawing/2014/main" id="{648C66F5-EE72-4280-A853-2C2668CBE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2265" y="1149295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0" name="TextBox 49">
              <a:extLst>
                <a:ext uri="{FF2B5EF4-FFF2-40B4-BE49-F238E27FC236}">
                  <a16:creationId xmlns:a16="http://schemas.microsoft.com/office/drawing/2014/main" id="{18664269-01E9-430B-8B6B-6840F98D4B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315" y="1158820"/>
              <a:ext cx="261938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1" name="TextBox 49">
              <a:extLst>
                <a:ext uri="{FF2B5EF4-FFF2-40B4-BE49-F238E27FC236}">
                  <a16:creationId xmlns:a16="http://schemas.microsoft.com/office/drawing/2014/main" id="{BABA39F5-F831-48ED-9DCC-5DA84F2CA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5878" y="1161995"/>
              <a:ext cx="26193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2" name="TextBox 45">
              <a:extLst>
                <a:ext uri="{FF2B5EF4-FFF2-40B4-BE49-F238E27FC236}">
                  <a16:creationId xmlns:a16="http://schemas.microsoft.com/office/drawing/2014/main" id="{87FFED86-AA77-4E6C-8B0B-5B087FBA1B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765" y="1398532"/>
              <a:ext cx="9685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Hypoxia (h)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3" name="TextBox 48">
              <a:extLst>
                <a:ext uri="{FF2B5EF4-FFF2-40B4-BE49-F238E27FC236}">
                  <a16:creationId xmlns:a16="http://schemas.microsoft.com/office/drawing/2014/main" id="{2A1E8511-685D-4232-9AEC-710AC23E21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5753" y="1376307"/>
              <a:ext cx="3540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4" name="TextBox 49">
              <a:extLst>
                <a:ext uri="{FF2B5EF4-FFF2-40B4-BE49-F238E27FC236}">
                  <a16:creationId xmlns:a16="http://schemas.microsoft.com/office/drawing/2014/main" id="{63E04297-28B5-4D35-B83B-9D05EBCE68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665" y="1374720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0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5" name="TextBox 48">
              <a:extLst>
                <a:ext uri="{FF2B5EF4-FFF2-40B4-BE49-F238E27FC236}">
                  <a16:creationId xmlns:a16="http://schemas.microsoft.com/office/drawing/2014/main" id="{8C67BA16-79EE-42D5-AA89-EC2B28DE48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8253" y="1376307"/>
              <a:ext cx="3540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6" name="TextBox 49">
              <a:extLst>
                <a:ext uri="{FF2B5EF4-FFF2-40B4-BE49-F238E27FC236}">
                  <a16:creationId xmlns:a16="http://schemas.microsoft.com/office/drawing/2014/main" id="{C1BB9004-2482-44EB-97BA-6CB19C4D88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3453" y="1163582"/>
              <a:ext cx="261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7" name="TextBox 48">
              <a:extLst>
                <a:ext uri="{FF2B5EF4-FFF2-40B4-BE49-F238E27FC236}">
                  <a16:creationId xmlns:a16="http://schemas.microsoft.com/office/drawing/2014/main" id="{E71F4C97-4E69-413C-B531-746BE4AFCA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3453" y="1377895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9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18" name="Picture 79">
              <a:extLst>
                <a:ext uri="{FF2B5EF4-FFF2-40B4-BE49-F238E27FC236}">
                  <a16:creationId xmlns:a16="http://schemas.microsoft.com/office/drawing/2014/main" id="{4486912A-0BF9-4505-902A-493C169AE7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753" y="1638245"/>
              <a:ext cx="1371600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9" name="TextBox 79">
              <a:extLst>
                <a:ext uri="{FF2B5EF4-FFF2-40B4-BE49-F238E27FC236}">
                  <a16:creationId xmlns:a16="http://schemas.microsoft.com/office/drawing/2014/main" id="{34EBD2DC-C760-4125-9A89-C2376423BA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8815" y="1631895"/>
              <a:ext cx="6667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HIF-1</a:t>
              </a:r>
              <a:r>
                <a:rPr lang="en-US" altLang="ko-KR" sz="120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endParaRPr lang="ko-KR" altLang="en-US" sz="120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120" name="TextBox 80">
              <a:extLst>
                <a:ext uri="{FF2B5EF4-FFF2-40B4-BE49-F238E27FC236}">
                  <a16:creationId xmlns:a16="http://schemas.microsoft.com/office/drawing/2014/main" id="{2FF57DAE-DA00-4F4C-B5AE-E3477B4178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7228" y="1920820"/>
              <a:ext cx="620712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SIRT1</a:t>
              </a:r>
              <a:endParaRPr lang="ko-KR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81">
              <a:extLst>
                <a:ext uri="{FF2B5EF4-FFF2-40B4-BE49-F238E27FC236}">
                  <a16:creationId xmlns:a16="http://schemas.microsoft.com/office/drawing/2014/main" id="{803423C1-0FDB-42BC-8DF1-3E31867073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7228" y="2179582"/>
              <a:ext cx="6447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Symbol" panose="05050102010706020507" pitchFamily="18" charset="2"/>
                  <a:cs typeface="Arial" panose="020B0604020202020204" pitchFamily="34" charset="0"/>
                </a:rPr>
                <a:t>b</a:t>
              </a: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ko-KR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22" name="Picture 44">
            <a:extLst>
              <a:ext uri="{FF2B5EF4-FFF2-40B4-BE49-F238E27FC236}">
                <a16:creationId xmlns:a16="http://schemas.microsoft.com/office/drawing/2014/main" id="{55A1C32F-C3FF-45B0-BD97-5729368C7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548" y="2008337"/>
            <a:ext cx="17573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22">
            <a:extLst>
              <a:ext uri="{FF2B5EF4-FFF2-40B4-BE49-F238E27FC236}">
                <a16:creationId xmlns:a16="http://schemas.microsoft.com/office/drawing/2014/main" id="{502FBBD4-83F0-4A65-A34F-4919416D8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835" y="1151087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si-SIRT1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24" name="TextBox 49">
            <a:extLst>
              <a:ext uri="{FF2B5EF4-FFF2-40B4-BE49-F238E27FC236}">
                <a16:creationId xmlns:a16="http://schemas.microsoft.com/office/drawing/2014/main" id="{998D7BA4-5E08-463E-8CA1-3AA3BF6D1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2110" y="1149499"/>
            <a:ext cx="261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25" name="TextBox 48">
            <a:extLst>
              <a:ext uri="{FF2B5EF4-FFF2-40B4-BE49-F238E27FC236}">
                <a16:creationId xmlns:a16="http://schemas.microsoft.com/office/drawing/2014/main" id="{0DD2D1D5-9A91-4F90-8A71-91B7F01EC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610" y="1149499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26" name="TextBox 31">
            <a:extLst>
              <a:ext uri="{FF2B5EF4-FFF2-40B4-BE49-F238E27FC236}">
                <a16:creationId xmlns:a16="http://schemas.microsoft.com/office/drawing/2014/main" id="{12D06471-A716-4817-A19F-7BA09911E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5285" y="1330474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27" name="TextBox 48">
            <a:extLst>
              <a:ext uri="{FF2B5EF4-FFF2-40B4-BE49-F238E27FC236}">
                <a16:creationId xmlns:a16="http://schemas.microsoft.com/office/drawing/2014/main" id="{3D24D3D8-F3A5-423B-A172-96B67A7FA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960" y="1322537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28" name="TextBox 45">
            <a:extLst>
              <a:ext uri="{FF2B5EF4-FFF2-40B4-BE49-F238E27FC236}">
                <a16:creationId xmlns:a16="http://schemas.microsoft.com/office/drawing/2014/main" id="{8BD73C4E-BA90-445D-ABA9-6EFBDDCE5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410" y="1749574"/>
            <a:ext cx="942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hypoxia (h)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29" name="TextBox 49">
            <a:extLst>
              <a:ext uri="{FF2B5EF4-FFF2-40B4-BE49-F238E27FC236}">
                <a16:creationId xmlns:a16="http://schemas.microsoft.com/office/drawing/2014/main" id="{32E290CE-41EC-40C0-8D60-CAA97EC3C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2748" y="1757512"/>
            <a:ext cx="2698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0</a:t>
            </a:r>
            <a:endParaRPr kumimoji="0" lang="ko-KR" altLang="en-US" sz="1200" dirty="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0" name="TextBox 48">
            <a:extLst>
              <a:ext uri="{FF2B5EF4-FFF2-40B4-BE49-F238E27FC236}">
                <a16:creationId xmlns:a16="http://schemas.microsoft.com/office/drawing/2014/main" id="{7F0C5E7D-2ED7-4CA7-B209-F746173ED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148" y="1757512"/>
            <a:ext cx="354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24</a:t>
            </a:r>
            <a:endParaRPr kumimoji="0" lang="ko-KR" altLang="en-US" sz="120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1" name="TextBox 45">
            <a:extLst>
              <a:ext uri="{FF2B5EF4-FFF2-40B4-BE49-F238E27FC236}">
                <a16:creationId xmlns:a16="http://schemas.microsoft.com/office/drawing/2014/main" id="{AE8FD3BE-9971-4B7F-89E9-8DEDB293C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8510" y="1341587"/>
            <a:ext cx="772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pyruvate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2" name="TextBox 48">
            <a:extLst>
              <a:ext uri="{FF2B5EF4-FFF2-40B4-BE49-F238E27FC236}">
                <a16:creationId xmlns:a16="http://schemas.microsoft.com/office/drawing/2014/main" id="{A0BDB6E0-D3A8-4C5D-8A2A-D891AFF95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4685" y="1324124"/>
            <a:ext cx="260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3" name="TextBox 48">
            <a:extLst>
              <a:ext uri="{FF2B5EF4-FFF2-40B4-BE49-F238E27FC236}">
                <a16:creationId xmlns:a16="http://schemas.microsoft.com/office/drawing/2014/main" id="{0D888918-9EC4-4178-93B8-19B005F7C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9610" y="1757512"/>
            <a:ext cx="268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9</a:t>
            </a:r>
            <a:endParaRPr kumimoji="0" lang="ko-KR" altLang="en-US" sz="120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4" name="TextBox 48">
            <a:extLst>
              <a:ext uri="{FF2B5EF4-FFF2-40B4-BE49-F238E27FC236}">
                <a16:creationId xmlns:a16="http://schemas.microsoft.com/office/drawing/2014/main" id="{0F47C121-9672-46DA-AAB4-CBA726773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6310" y="1530499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5" name="TextBox 45">
            <a:extLst>
              <a:ext uri="{FF2B5EF4-FFF2-40B4-BE49-F238E27FC236}">
                <a16:creationId xmlns:a16="http://schemas.microsoft.com/office/drawing/2014/main" id="{CD47C21C-8BFD-4743-9B06-C66F784B6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4560" y="1551137"/>
            <a:ext cx="688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MG132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6" name="TextBox 48">
            <a:extLst>
              <a:ext uri="{FF2B5EF4-FFF2-40B4-BE49-F238E27FC236}">
                <a16:creationId xmlns:a16="http://schemas.microsoft.com/office/drawing/2014/main" id="{A19D584F-A13A-4913-8AE9-EABDA923A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9923" y="1524149"/>
            <a:ext cx="260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4A3061E2-AF8B-4696-9952-420020B17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5285" y="1530499"/>
            <a:ext cx="260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A2705CAD-7BE6-4298-880D-C4E6456C8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9448" y="1144737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39" name="TextBox 48">
            <a:extLst>
              <a:ext uri="{FF2B5EF4-FFF2-40B4-BE49-F238E27FC236}">
                <a16:creationId xmlns:a16="http://schemas.microsoft.com/office/drawing/2014/main" id="{F0B5B42F-D81A-4FF5-A364-9406B9B12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3710" y="1141562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0" name="TextBox 48">
            <a:extLst>
              <a:ext uri="{FF2B5EF4-FFF2-40B4-BE49-F238E27FC236}">
                <a16:creationId xmlns:a16="http://schemas.microsoft.com/office/drawing/2014/main" id="{B6A085CC-574F-41B6-8338-766AB2BCF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7485" y="1325712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1" name="TextBox 48">
            <a:extLst>
              <a:ext uri="{FF2B5EF4-FFF2-40B4-BE49-F238E27FC236}">
                <a16:creationId xmlns:a16="http://schemas.microsoft.com/office/drawing/2014/main" id="{F00ACE43-D435-4038-A445-BD6195F10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9385" y="1757512"/>
            <a:ext cx="354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24</a:t>
            </a:r>
            <a:endParaRPr kumimoji="0" lang="ko-KR" altLang="en-US" sz="120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708DBE23-547F-406C-9296-BB9948CE5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5548" y="1320949"/>
            <a:ext cx="260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3" name="TextBox 48">
            <a:extLst>
              <a:ext uri="{FF2B5EF4-FFF2-40B4-BE49-F238E27FC236}">
                <a16:creationId xmlns:a16="http://schemas.microsoft.com/office/drawing/2014/main" id="{E4FF2A66-2303-4117-AEB1-CE8106C1A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4435" y="1757512"/>
            <a:ext cx="354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24</a:t>
            </a:r>
            <a:endParaRPr kumimoji="0" lang="ko-KR" altLang="en-US" sz="120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4" name="TextBox 48">
            <a:extLst>
              <a:ext uri="{FF2B5EF4-FFF2-40B4-BE49-F238E27FC236}">
                <a16:creationId xmlns:a16="http://schemas.microsoft.com/office/drawing/2014/main" id="{3E9DCEA8-9DEB-447F-BD2A-54226D97B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2248" y="1524149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5" name="TextBox 48">
            <a:extLst>
              <a:ext uri="{FF2B5EF4-FFF2-40B4-BE49-F238E27FC236}">
                <a16:creationId xmlns:a16="http://schemas.microsoft.com/office/drawing/2014/main" id="{41629F67-B360-4F05-8726-658EF948A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373" y="1525737"/>
            <a:ext cx="260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6" name="TextBox 48">
            <a:extLst>
              <a:ext uri="{FF2B5EF4-FFF2-40B4-BE49-F238E27FC236}">
                <a16:creationId xmlns:a16="http://schemas.microsoft.com/office/drawing/2014/main" id="{9EEE9D2D-18FE-4CDE-9110-27C385B59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073" y="1146324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7" name="TextBox 48">
            <a:extLst>
              <a:ext uri="{FF2B5EF4-FFF2-40B4-BE49-F238E27FC236}">
                <a16:creationId xmlns:a16="http://schemas.microsoft.com/office/drawing/2014/main" id="{D325BFE5-19B0-4B74-8EF1-367F8E4A1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610" y="1757512"/>
            <a:ext cx="354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24</a:t>
            </a:r>
            <a:endParaRPr kumimoji="0" lang="ko-KR" altLang="en-US" sz="120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8" name="TextBox 48">
            <a:extLst>
              <a:ext uri="{FF2B5EF4-FFF2-40B4-BE49-F238E27FC236}">
                <a16:creationId xmlns:a16="http://schemas.microsoft.com/office/drawing/2014/main" id="{C19DCE6F-1A50-46F9-BD2C-7A2D0A240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1648" y="1524149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49" name="TextBox 48">
            <a:extLst>
              <a:ext uri="{FF2B5EF4-FFF2-40B4-BE49-F238E27FC236}">
                <a16:creationId xmlns:a16="http://schemas.microsoft.com/office/drawing/2014/main" id="{D0BA5064-BA54-4852-B9AE-4FD6CE4C5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5548" y="1141562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50" name="TextBox 48">
            <a:extLst>
              <a:ext uri="{FF2B5EF4-FFF2-40B4-BE49-F238E27FC236}">
                <a16:creationId xmlns:a16="http://schemas.microsoft.com/office/drawing/2014/main" id="{6061E36B-B7F5-475A-AD28-C4C450D08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235" y="1328887"/>
            <a:ext cx="261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pic>
        <p:nvPicPr>
          <p:cNvPr id="151" name="Picture 2">
            <a:extLst>
              <a:ext uri="{FF2B5EF4-FFF2-40B4-BE49-F238E27FC236}">
                <a16:creationId xmlns:a16="http://schemas.microsoft.com/office/drawing/2014/main" id="{701782A8-1900-4605-A455-95A8850F4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548" y="2243287"/>
            <a:ext cx="1758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" name="Picture 6">
            <a:extLst>
              <a:ext uri="{FF2B5EF4-FFF2-40B4-BE49-F238E27FC236}">
                <a16:creationId xmlns:a16="http://schemas.microsoft.com/office/drawing/2014/main" id="{2214A32C-97EA-4D3B-99E6-8DECF622E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548" y="2519512"/>
            <a:ext cx="17589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TextBox 82">
            <a:extLst>
              <a:ext uri="{FF2B5EF4-FFF2-40B4-BE49-F238E27FC236}">
                <a16:creationId xmlns:a16="http://schemas.microsoft.com/office/drawing/2014/main" id="{2DDCB39D-035F-4EA1-A996-8F2A1F87B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0735" y="1962299"/>
            <a:ext cx="6667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54" name="TextBox 83">
            <a:extLst>
              <a:ext uri="{FF2B5EF4-FFF2-40B4-BE49-F238E27FC236}">
                <a16:creationId xmlns:a16="http://schemas.microsoft.com/office/drawing/2014/main" id="{5274F778-74BC-4765-AD12-31BD0C63E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148" y="2232174"/>
            <a:ext cx="6207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84">
            <a:extLst>
              <a:ext uri="{FF2B5EF4-FFF2-40B4-BE49-F238E27FC236}">
                <a16:creationId xmlns:a16="http://schemas.microsoft.com/office/drawing/2014/main" id="{EC0B7380-8A01-4429-8E09-A27B29BC6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148" y="2470299"/>
            <a:ext cx="644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 Box 112">
            <a:extLst>
              <a:ext uri="{FF2B5EF4-FFF2-40B4-BE49-F238E27FC236}">
                <a16:creationId xmlns:a16="http://schemas.microsoft.com/office/drawing/2014/main" id="{FFFF1950-D13F-4034-BF6F-83706E106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1446" y="3376054"/>
            <a:ext cx="1739900" cy="830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-     -     -     +     +    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-     +     +     -     +    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-     -     +     -     -    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+     +     +     +     +     +</a:t>
            </a:r>
          </a:p>
        </p:txBody>
      </p:sp>
      <p:sp>
        <p:nvSpPr>
          <p:cNvPr id="157" name="Text Box 113">
            <a:extLst>
              <a:ext uri="{FF2B5EF4-FFF2-40B4-BE49-F238E27FC236}">
                <a16:creationId xmlns:a16="http://schemas.microsoft.com/office/drawing/2014/main" id="{1FB19F2D-B42B-408F-BC9F-C597AFE6E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8921" y="3395104"/>
            <a:ext cx="122555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sh-SIRT1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pyruvate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NADH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hypoxia (24 h)</a:t>
            </a:r>
          </a:p>
        </p:txBody>
      </p:sp>
      <p:sp>
        <p:nvSpPr>
          <p:cNvPr id="158" name="Text Box 128">
            <a:extLst>
              <a:ext uri="{FF2B5EF4-FFF2-40B4-BE49-F238E27FC236}">
                <a16:creationId xmlns:a16="http://schemas.microsoft.com/office/drawing/2014/main" id="{D69E9226-2431-4450-AFDD-CBCB4419F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61" y="4528579"/>
            <a:ext cx="753660" cy="25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Arial" panose="020B0604020202020204" pitchFamily="34" charset="0"/>
              </a:rPr>
              <a:t>RT-PCR</a:t>
            </a:r>
          </a:p>
        </p:txBody>
      </p:sp>
      <p:sp>
        <p:nvSpPr>
          <p:cNvPr id="159" name="Line 129">
            <a:extLst>
              <a:ext uri="{FF2B5EF4-FFF2-40B4-BE49-F238E27FC236}">
                <a16:creationId xmlns:a16="http://schemas.microsoft.com/office/drawing/2014/main" id="{215785AE-BFD0-4E69-AD1D-E4167A1DBF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4934" y="4217384"/>
            <a:ext cx="0" cy="917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0" name="TextBox 72">
            <a:extLst>
              <a:ext uri="{FF2B5EF4-FFF2-40B4-BE49-F238E27FC236}">
                <a16:creationId xmlns:a16="http://schemas.microsoft.com/office/drawing/2014/main" id="{BD60F98F-FE66-4260-9110-71B3077A6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5296" y="4141184"/>
            <a:ext cx="76358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65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>
              <a:latin typeface="Helvetica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eaLnBrk="1" hangingPunct="1">
              <a:lnSpc>
                <a:spcPct val="165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  <a:p>
            <a:pPr eaLnBrk="1" hangingPunct="1">
              <a:lnSpc>
                <a:spcPct val="165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Symbol" panose="05050102010706020507" pitchFamily="18" charset="2"/>
                <a:sym typeface="Symbol" panose="05050102010706020507" pitchFamily="18" charset="2"/>
              </a:rPr>
              <a:t></a:t>
            </a: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el-GR" altLang="ko-KR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1" name="Picture 178" descr="RT_actin">
            <a:extLst>
              <a:ext uri="{FF2B5EF4-FFF2-40B4-BE49-F238E27FC236}">
                <a16:creationId xmlns:a16="http://schemas.microsoft.com/office/drawing/2014/main" id="{C0469480-5655-4F17-ACB6-DCF545BC6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559" y="4846034"/>
            <a:ext cx="161925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Picture 179" descr="RT_HIF1a">
            <a:extLst>
              <a:ext uri="{FF2B5EF4-FFF2-40B4-BE49-F238E27FC236}">
                <a16:creationId xmlns:a16="http://schemas.microsoft.com/office/drawing/2014/main" id="{900E60CE-66E6-4FB3-A75C-18C6B2CBC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559" y="4217384"/>
            <a:ext cx="161925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Picture 180" descr="rt_SIRT1">
            <a:extLst>
              <a:ext uri="{FF2B5EF4-FFF2-40B4-BE49-F238E27FC236}">
                <a16:creationId xmlns:a16="http://schemas.microsoft.com/office/drawing/2014/main" id="{C867AC6F-F4F7-4C4C-9F10-64BF9B1A4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559" y="4531709"/>
            <a:ext cx="161925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TextBox 82">
            <a:extLst>
              <a:ext uri="{FF2B5EF4-FFF2-40B4-BE49-F238E27FC236}">
                <a16:creationId xmlns:a16="http://schemas.microsoft.com/office/drawing/2014/main" id="{B70EC694-CFC2-4389-85A4-E7C02EAD2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9684" y="2941638"/>
            <a:ext cx="332070" cy="33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0994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S3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33">
            <a:extLst>
              <a:ext uri="{FF2B5EF4-FFF2-40B4-BE49-F238E27FC236}">
                <a16:creationId xmlns:a16="http://schemas.microsoft.com/office/drawing/2014/main" id="{7DC70941-2090-45E2-B858-9D4EF11077F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" t="14444" r="47855"/>
          <a:stretch>
            <a:fillRect/>
          </a:stretch>
        </p:blipFill>
        <p:spPr bwMode="auto">
          <a:xfrm>
            <a:off x="1200150" y="2773363"/>
            <a:ext cx="16906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26">
            <a:extLst>
              <a:ext uri="{FF2B5EF4-FFF2-40B4-BE49-F238E27FC236}">
                <a16:creationId xmlns:a16="http://schemas.microsoft.com/office/drawing/2014/main" id="{B0631730-FAF4-4037-A9D1-C4282E77B97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" t="7822" r="46884"/>
          <a:stretch>
            <a:fillRect/>
          </a:stretch>
        </p:blipFill>
        <p:spPr bwMode="auto">
          <a:xfrm>
            <a:off x="1200150" y="2446338"/>
            <a:ext cx="16906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33">
            <a:extLst>
              <a:ext uri="{FF2B5EF4-FFF2-40B4-BE49-F238E27FC236}">
                <a16:creationId xmlns:a16="http://schemas.microsoft.com/office/drawing/2014/main" id="{05428F1A-989D-4AEC-9936-8A80E8FE150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r="47263"/>
          <a:stretch>
            <a:fillRect/>
          </a:stretch>
        </p:blipFill>
        <p:spPr bwMode="auto">
          <a:xfrm>
            <a:off x="1200150" y="2119313"/>
            <a:ext cx="16906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4">
            <a:extLst>
              <a:ext uri="{FF2B5EF4-FFF2-40B4-BE49-F238E27FC236}">
                <a16:creationId xmlns:a16="http://schemas.microsoft.com/office/drawing/2014/main" id="{2D6F5348-A1FA-41B4-8CDB-D88EEC79D6D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r="47876"/>
          <a:stretch>
            <a:fillRect/>
          </a:stretch>
        </p:blipFill>
        <p:spPr bwMode="auto">
          <a:xfrm>
            <a:off x="1200150" y="3098800"/>
            <a:ext cx="169068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2">
            <a:extLst>
              <a:ext uri="{FF2B5EF4-FFF2-40B4-BE49-F238E27FC236}">
                <a16:creationId xmlns:a16="http://schemas.microsoft.com/office/drawing/2014/main" id="{7397C620-1211-470D-98C7-929E42A2E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200" y="2054225"/>
            <a:ext cx="76358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 dirty="0">
              <a:latin typeface="Helvetica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Symbol" panose="05050102010706020507" pitchFamily="18" charset="2"/>
                <a:sym typeface="Symbol" panose="05050102010706020507" pitchFamily="18" charset="2"/>
              </a:rPr>
              <a:t></a:t>
            </a: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el-GR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850" y="1666875"/>
            <a:ext cx="177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-    +    +    +    +    +   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</a:rPr>
              <a:t>-    -</a:t>
            </a:r>
          </a:p>
        </p:txBody>
      </p:sp>
      <p:sp>
        <p:nvSpPr>
          <p:cNvPr id="77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1685925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</a:rPr>
              <a:t>si-AMPK</a:t>
            </a:r>
            <a:endParaRPr kumimoji="0" lang="en-US" altLang="ko-KR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</a:rPr>
              <a:t>NAD</a:t>
            </a:r>
          </a:p>
        </p:txBody>
      </p:sp>
      <p:sp>
        <p:nvSpPr>
          <p:cNvPr id="78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38" y="1430338"/>
            <a:ext cx="10711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Arial" panose="020B0604020202020204" pitchFamily="34" charset="0"/>
              </a:rPr>
              <a:t>hypoxia (9 h)</a:t>
            </a:r>
          </a:p>
        </p:txBody>
      </p:sp>
      <p:sp>
        <p:nvSpPr>
          <p:cNvPr id="79" name="AutoShape 81">
            <a:extLst>
              <a:ext uri="{FF2B5EF4-FFF2-40B4-BE49-F238E27FC236}">
                <a16:creationId xmlns:a16="http://schemas.microsoft.com/office/drawing/2014/main" id="{97C178E5-14D7-45AB-80CC-5FE7F14047F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55788" y="1930400"/>
            <a:ext cx="935037" cy="107950"/>
          </a:xfrm>
          <a:prstGeom prst="rtTriangl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Symbol" panose="05050102010706020507" pitchFamily="18" charset="2"/>
            </a:endParaRPr>
          </a:p>
        </p:txBody>
      </p:sp>
      <p:sp>
        <p:nvSpPr>
          <p:cNvPr id="80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7613" y="1695450"/>
            <a:ext cx="16906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" name="TextBox 82">
            <a:extLst>
              <a:ext uri="{FF2B5EF4-FFF2-40B4-BE49-F238E27FC236}">
                <a16:creationId xmlns:a16="http://schemas.microsoft.com/office/drawing/2014/main" id="{6D29D9BA-EB72-41DC-B14E-A6BEF2D71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1738" y="854075"/>
            <a:ext cx="28892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2" name="TextBox 82">
            <a:extLst>
              <a:ext uri="{FF2B5EF4-FFF2-40B4-BE49-F238E27FC236}">
                <a16:creationId xmlns:a16="http://schemas.microsoft.com/office/drawing/2014/main" id="{798665A0-DA91-41AA-827A-24F6CFC91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854075"/>
            <a:ext cx="28892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83" name="Picture 19">
            <a:extLst>
              <a:ext uri="{FF2B5EF4-FFF2-40B4-BE49-F238E27FC236}">
                <a16:creationId xmlns:a16="http://schemas.microsoft.com/office/drawing/2014/main" id="{47FDAF94-3B49-47EA-BA90-0A56BFD5D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3116263"/>
            <a:ext cx="18002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20">
            <a:extLst>
              <a:ext uri="{FF2B5EF4-FFF2-40B4-BE49-F238E27FC236}">
                <a16:creationId xmlns:a16="http://schemas.microsoft.com/office/drawing/2014/main" id="{2F541B81-61FA-40BC-BD1B-D9095D680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389063"/>
            <a:ext cx="1819275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3388" y="3057525"/>
            <a:ext cx="7635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>
              <a:latin typeface="Helvetica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</p:txBody>
      </p:sp>
      <p:sp>
        <p:nvSpPr>
          <p:cNvPr id="86" name="TextBox 21">
            <a:extLst>
              <a:ext uri="{FF2B5EF4-FFF2-40B4-BE49-F238E27FC236}">
                <a16:creationId xmlns:a16="http://schemas.microsoft.com/office/drawing/2014/main" id="{83AEB4D7-182D-4A7F-B5A1-FB0A68353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25" y="3740150"/>
            <a:ext cx="6623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kumimoji="0"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 Box 74">
            <a:extLst>
              <a:ext uri="{FF2B5EF4-FFF2-40B4-BE49-F238E27FC236}">
                <a16:creationId xmlns:a16="http://schemas.microsoft.com/office/drawing/2014/main" id="{897DCA91-FC4B-4E6F-9E50-3604A6CF7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9187" y="2662238"/>
            <a:ext cx="1071113" cy="27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hypoxia (9 h)</a:t>
            </a:r>
          </a:p>
        </p:txBody>
      </p:sp>
      <p:sp>
        <p:nvSpPr>
          <p:cNvPr id="88" name="TextBox 23">
            <a:extLst>
              <a:ext uri="{FF2B5EF4-FFF2-40B4-BE49-F238E27FC236}">
                <a16:creationId xmlns:a16="http://schemas.microsoft.com/office/drawing/2014/main" id="{6FB01AAA-5D32-4FF9-93B3-43A70A132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7775" y="266223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89" name="TextBox 24">
            <a:extLst>
              <a:ext uri="{FF2B5EF4-FFF2-40B4-BE49-F238E27FC236}">
                <a16:creationId xmlns:a16="http://schemas.microsoft.com/office/drawing/2014/main" id="{17B86152-38A5-4B54-ACB6-93030984C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675" y="266223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0" name="TextBox 25">
            <a:extLst>
              <a:ext uri="{FF2B5EF4-FFF2-40B4-BE49-F238E27FC236}">
                <a16:creationId xmlns:a16="http://schemas.microsoft.com/office/drawing/2014/main" id="{3BF6C1C3-131E-4B4A-96FB-CA8BFAB43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8463" y="2660650"/>
            <a:ext cx="2682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1" name="TextBox 26">
            <a:extLst>
              <a:ext uri="{FF2B5EF4-FFF2-40B4-BE49-F238E27FC236}">
                <a16:creationId xmlns:a16="http://schemas.microsoft.com/office/drawing/2014/main" id="{E1F66112-9591-4FFC-9592-0D458F5D6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4363" y="266223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2" name="TextBox 27">
            <a:extLst>
              <a:ext uri="{FF2B5EF4-FFF2-40B4-BE49-F238E27FC236}">
                <a16:creationId xmlns:a16="http://schemas.microsoft.com/office/drawing/2014/main" id="{7E49268E-ABF9-450E-BD67-E58E365B3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7563" y="266223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+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3" name="TextBox 28">
            <a:extLst>
              <a:ext uri="{FF2B5EF4-FFF2-40B4-BE49-F238E27FC236}">
                <a16:creationId xmlns:a16="http://schemas.microsoft.com/office/drawing/2014/main" id="{089984DF-FBB2-450A-87C7-727A0BFFC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50" y="266223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+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4" name="TextBox 29">
            <a:extLst>
              <a:ext uri="{FF2B5EF4-FFF2-40B4-BE49-F238E27FC236}">
                <a16:creationId xmlns:a16="http://schemas.microsoft.com/office/drawing/2014/main" id="{89C99398-1B02-44EE-B299-DCB6AFB6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3013" y="266223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+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5" name="TextBox 30">
            <a:extLst>
              <a:ext uri="{FF2B5EF4-FFF2-40B4-BE49-F238E27FC236}">
                <a16:creationId xmlns:a16="http://schemas.microsoft.com/office/drawing/2014/main" id="{D55EDAAB-4141-4994-9380-C82032770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4150" y="2662238"/>
            <a:ext cx="268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+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6" name="Text Box 74">
            <a:extLst>
              <a:ext uri="{FF2B5EF4-FFF2-40B4-BE49-F238E27FC236}">
                <a16:creationId xmlns:a16="http://schemas.microsoft.com/office/drawing/2014/main" id="{5EAD6B7F-2708-473B-901C-D9221D748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2901950"/>
            <a:ext cx="5159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</a:rPr>
              <a:t>NAD</a:t>
            </a:r>
          </a:p>
        </p:txBody>
      </p:sp>
      <p:sp>
        <p:nvSpPr>
          <p:cNvPr id="97" name="TextBox 33">
            <a:extLst>
              <a:ext uri="{FF2B5EF4-FFF2-40B4-BE49-F238E27FC236}">
                <a16:creationId xmlns:a16="http://schemas.microsoft.com/office/drawing/2014/main" id="{F08D4493-A9DC-410B-A4D0-2FCBDD28F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2538" y="2889250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endParaRPr lang="ko-KR" altLang="en-US" sz="12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8" name="TextBox 34">
            <a:extLst>
              <a:ext uri="{FF2B5EF4-FFF2-40B4-BE49-F238E27FC236}">
                <a16:creationId xmlns:a16="http://schemas.microsoft.com/office/drawing/2014/main" id="{1B1BB67F-5C20-4AEC-941D-D35E68E11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1850" y="2889250"/>
            <a:ext cx="2682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endParaRPr lang="ko-KR" altLang="en-US" sz="120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99" name="직각 삼각형 98">
            <a:extLst>
              <a:ext uri="{FF2B5EF4-FFF2-40B4-BE49-F238E27FC236}">
                <a16:creationId xmlns:a16="http://schemas.microsoft.com/office/drawing/2014/main" id="{73F21FFC-D99B-4FF7-AB2A-11270E95EEC4}"/>
              </a:ext>
            </a:extLst>
          </p:cNvPr>
          <p:cNvSpPr/>
          <p:nvPr/>
        </p:nvSpPr>
        <p:spPr>
          <a:xfrm flipH="1">
            <a:off x="5338763" y="2938463"/>
            <a:ext cx="528637" cy="142875"/>
          </a:xfrm>
          <a:prstGeom prst="rt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00" name="직각 삼각형 99">
            <a:extLst>
              <a:ext uri="{FF2B5EF4-FFF2-40B4-BE49-F238E27FC236}">
                <a16:creationId xmlns:a16="http://schemas.microsoft.com/office/drawing/2014/main" id="{82B416C4-15EC-4208-A029-42D17588F772}"/>
              </a:ext>
            </a:extLst>
          </p:cNvPr>
          <p:cNvSpPr/>
          <p:nvPr/>
        </p:nvSpPr>
        <p:spPr>
          <a:xfrm flipH="1">
            <a:off x="6180138" y="2938463"/>
            <a:ext cx="527050" cy="142875"/>
          </a:xfrm>
          <a:prstGeom prst="rt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01" name="Text Box 74">
            <a:extLst>
              <a:ext uri="{FF2B5EF4-FFF2-40B4-BE49-F238E27FC236}">
                <a16:creationId xmlns:a16="http://schemas.microsoft.com/office/drawing/2014/main" id="{AED73366-25FD-4C2A-B1D1-674802D763E2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818121" y="1774493"/>
            <a:ext cx="1407744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100" dirty="0">
                <a:latin typeface="Arial" panose="020B0604020202020204" pitchFamily="34" charset="0"/>
              </a:rPr>
              <a:t>[NAD</a:t>
            </a:r>
            <a:r>
              <a:rPr lang="en-US" altLang="ko-KR" sz="1100" baseline="30000" dirty="0">
                <a:latin typeface="Arial" panose="020B0604020202020204" pitchFamily="34" charset="0"/>
              </a:rPr>
              <a:t>+</a:t>
            </a:r>
            <a:r>
              <a:rPr lang="en-US" altLang="ko-KR" sz="1100" dirty="0">
                <a:latin typeface="Arial" panose="020B0604020202020204" pitchFamily="34" charset="0"/>
              </a:rPr>
              <a:t>] and [NADH]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100" dirty="0">
                <a:latin typeface="Arial" panose="020B0604020202020204" pitchFamily="34" charset="0"/>
              </a:rPr>
              <a:t>(</a:t>
            </a:r>
            <a:r>
              <a:rPr lang="en-US" altLang="ko-KR" sz="1100" dirty="0" err="1">
                <a:latin typeface="Arial" panose="020B0604020202020204" pitchFamily="34" charset="0"/>
              </a:rPr>
              <a:t>pmole</a:t>
            </a:r>
            <a:r>
              <a:rPr lang="en-US" altLang="ko-KR" sz="11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02" name="TextBox 33">
            <a:extLst>
              <a:ext uri="{FF2B5EF4-FFF2-40B4-BE49-F238E27FC236}">
                <a16:creationId xmlns:a16="http://schemas.microsoft.com/office/drawing/2014/main" id="{84D5681A-A0F0-4BCA-AC84-A3D948C32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013" y="2484438"/>
            <a:ext cx="2698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34">
            <a:extLst>
              <a:ext uri="{FF2B5EF4-FFF2-40B4-BE49-F238E27FC236}">
                <a16:creationId xmlns:a16="http://schemas.microsoft.com/office/drawing/2014/main" id="{A7293AAE-A63B-4C38-9FD7-579DA77AF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75" y="2209800"/>
            <a:ext cx="354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37">
            <a:extLst>
              <a:ext uri="{FF2B5EF4-FFF2-40B4-BE49-F238E27FC236}">
                <a16:creationId xmlns:a16="http://schemas.microsoft.com/office/drawing/2014/main" id="{48994DB3-3683-4281-B4F5-63827976D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75" y="1909763"/>
            <a:ext cx="3556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38">
            <a:extLst>
              <a:ext uri="{FF2B5EF4-FFF2-40B4-BE49-F238E27FC236}">
                <a16:creationId xmlns:a16="http://schemas.microsoft.com/office/drawing/2014/main" id="{4BF7B251-E0EA-4DBA-80A5-F88234EBE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75" y="1646238"/>
            <a:ext cx="354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39">
            <a:extLst>
              <a:ext uri="{FF2B5EF4-FFF2-40B4-BE49-F238E27FC236}">
                <a16:creationId xmlns:a16="http://schemas.microsoft.com/office/drawing/2014/main" id="{EE80BDB8-105D-43E6-85FA-2D87B7322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75" y="1357313"/>
            <a:ext cx="354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ko-KR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03280A79-9E49-4DDA-AB7B-57FA661DA709}"/>
              </a:ext>
            </a:extLst>
          </p:cNvPr>
          <p:cNvSpPr/>
          <p:nvPr/>
        </p:nvSpPr>
        <p:spPr>
          <a:xfrm>
            <a:off x="5759450" y="1573213"/>
            <a:ext cx="936625" cy="144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65" name="직사각형 164">
            <a:extLst>
              <a:ext uri="{FF2B5EF4-FFF2-40B4-BE49-F238E27FC236}">
                <a16:creationId xmlns:a16="http://schemas.microsoft.com/office/drawing/2014/main" id="{C7B7D3DA-19AB-4E94-9FF5-D22433DC9532}"/>
              </a:ext>
            </a:extLst>
          </p:cNvPr>
          <p:cNvSpPr>
            <a:spLocks/>
          </p:cNvSpPr>
          <p:nvPr/>
        </p:nvSpPr>
        <p:spPr>
          <a:xfrm>
            <a:off x="5580063" y="1573213"/>
            <a:ext cx="90487" cy="904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66" name="직사각형 165">
            <a:extLst>
              <a:ext uri="{FF2B5EF4-FFF2-40B4-BE49-F238E27FC236}">
                <a16:creationId xmlns:a16="http://schemas.microsoft.com/office/drawing/2014/main" id="{7C305A78-E988-4FD8-B736-E73C65030490}"/>
              </a:ext>
            </a:extLst>
          </p:cNvPr>
          <p:cNvSpPr>
            <a:spLocks/>
          </p:cNvSpPr>
          <p:nvPr/>
        </p:nvSpPr>
        <p:spPr>
          <a:xfrm>
            <a:off x="6084888" y="1585913"/>
            <a:ext cx="88900" cy="88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67" name="Text Box 74">
            <a:extLst>
              <a:ext uri="{FF2B5EF4-FFF2-40B4-BE49-F238E27FC236}">
                <a16:creationId xmlns:a16="http://schemas.microsoft.com/office/drawing/2014/main" id="{3B73D5AD-94A4-4092-B454-C8BDEA759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02" y="1501775"/>
            <a:ext cx="469986" cy="25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spAutoFit/>
          </a:bodyPr>
          <a:lstStyle/>
          <a:p>
            <a:pPr algn="r" eaLnBrk="1" latinLnBrk="1" hangingPunct="1">
              <a:defRPr/>
            </a:pPr>
            <a:r>
              <a:rPr lang="en-US" altLang="ko-KR" sz="1050" dirty="0">
                <a:latin typeface="Arial" charset="0"/>
                <a:ea typeface="굴림" charset="-127"/>
              </a:rPr>
              <a:t>NAD</a:t>
            </a:r>
          </a:p>
        </p:txBody>
      </p:sp>
      <p:sp>
        <p:nvSpPr>
          <p:cNvPr id="168" name="Text Box 74">
            <a:extLst>
              <a:ext uri="{FF2B5EF4-FFF2-40B4-BE49-F238E27FC236}">
                <a16:creationId xmlns:a16="http://schemas.microsoft.com/office/drawing/2014/main" id="{C8D74E9C-E5D7-4004-8ED2-D218BC547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813" y="1501775"/>
            <a:ext cx="5762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spAutoFit/>
          </a:bodyPr>
          <a:lstStyle/>
          <a:p>
            <a:pPr algn="r" eaLnBrk="1" latinLnBrk="1" hangingPunct="1">
              <a:defRPr/>
            </a:pPr>
            <a:r>
              <a:rPr lang="en-US" altLang="ko-KR" sz="1050" dirty="0">
                <a:latin typeface="Arial" charset="0"/>
                <a:ea typeface="굴림" charset="-127"/>
              </a:rPr>
              <a:t>NADH</a:t>
            </a:r>
          </a:p>
        </p:txBody>
      </p:sp>
    </p:spTree>
    <p:extLst>
      <p:ext uri="{BB962C8B-B14F-4D97-AF65-F5344CB8AC3E}">
        <p14:creationId xmlns:p14="http://schemas.microsoft.com/office/powerpoint/2010/main" val="195747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S4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2">
            <a:extLst>
              <a:ext uri="{FF2B5EF4-FFF2-40B4-BE49-F238E27FC236}">
                <a16:creationId xmlns:a16="http://schemas.microsoft.com/office/drawing/2014/main" id="{6D29D9BA-EB72-41DC-B14E-A6BEF2D71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1738" y="854075"/>
            <a:ext cx="28892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2" name="TextBox 82">
            <a:extLst>
              <a:ext uri="{FF2B5EF4-FFF2-40B4-BE49-F238E27FC236}">
                <a16:creationId xmlns:a16="http://schemas.microsoft.com/office/drawing/2014/main" id="{798665A0-DA91-41AA-827A-24F6CFC91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854075"/>
            <a:ext cx="28892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69" name="Picture 2">
            <a:extLst>
              <a:ext uri="{FF2B5EF4-FFF2-40B4-BE49-F238E27FC236}">
                <a16:creationId xmlns:a16="http://schemas.microsoft.com/office/drawing/2014/main" id="{4BC748E0-AD3B-46E9-AA2B-C9F827D5E2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63" t="64312" r="21038" b="24645"/>
          <a:stretch/>
        </p:blipFill>
        <p:spPr bwMode="auto">
          <a:xfrm>
            <a:off x="1294705" y="2077667"/>
            <a:ext cx="1512169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2">
            <a:extLst>
              <a:ext uri="{FF2B5EF4-FFF2-40B4-BE49-F238E27FC236}">
                <a16:creationId xmlns:a16="http://schemas.microsoft.com/office/drawing/2014/main" id="{C2FDB03F-589B-4830-B1B1-CBFBA02829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t="86653" r="20172" b="2305"/>
          <a:stretch/>
        </p:blipFill>
        <p:spPr bwMode="auto">
          <a:xfrm>
            <a:off x="4895106" y="2149674"/>
            <a:ext cx="150431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8937" y="2048284"/>
            <a:ext cx="763587" cy="36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id="{83AEB4D7-182D-4A7F-B5A1-FB0A68353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874" y="2713323"/>
            <a:ext cx="6623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118" y="2332992"/>
            <a:ext cx="763587" cy="36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240" y="1506543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326" y="1543179"/>
            <a:ext cx="827088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err="1" smtClean="0">
                <a:latin typeface="Arial" panose="020B0604020202020204" pitchFamily="34" charset="0"/>
              </a:rPr>
              <a:t>si</a:t>
            </a:r>
            <a:r>
              <a:rPr kumimoji="0" lang="en-US" altLang="ko-KR" sz="1200" dirty="0" smtClean="0">
                <a:latin typeface="Arial" panose="020B0604020202020204" pitchFamily="34" charset="0"/>
              </a:rPr>
              <a:t>-AMPK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27" y="1203842"/>
            <a:ext cx="942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Arial" panose="020B0604020202020204" pitchFamily="34" charset="0"/>
              </a:rPr>
              <a:t>hypoxia </a:t>
            </a:r>
            <a:r>
              <a:rPr lang="en-US" altLang="ko-KR" sz="1200" dirty="0" smtClean="0">
                <a:latin typeface="Arial" panose="020B0604020202020204" pitchFamily="34" charset="0"/>
              </a:rPr>
              <a:t>(h</a:t>
            </a:r>
            <a:r>
              <a:rPr lang="en-US" altLang="ko-KR" sz="12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5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62866" y="1506543"/>
            <a:ext cx="93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2558" y="1506543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17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994" y="1506543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18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0361" y="1506543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20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326" y="1802552"/>
            <a:ext cx="827088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</a:rPr>
              <a:t>MG132</a:t>
            </a:r>
            <a:endParaRPr kumimoji="0" lang="en-US" altLang="ko-KR" sz="1200" dirty="0">
              <a:latin typeface="Arial" panose="020B0604020202020204" pitchFamily="34" charset="0"/>
            </a:endParaRPr>
          </a:p>
        </p:txBody>
      </p:sp>
      <p:sp>
        <p:nvSpPr>
          <p:cNvPr id="21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428" y="1197979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Arial" panose="020B0604020202020204" pitchFamily="34" charset="0"/>
              </a:rPr>
              <a:t>9</a:t>
            </a:r>
            <a:endParaRPr lang="en-US" altLang="ko-KR" sz="1200" dirty="0">
              <a:latin typeface="Arial" panose="020B0604020202020204" pitchFamily="34" charset="0"/>
            </a:endParaRPr>
          </a:p>
        </p:txBody>
      </p:sp>
      <p:sp>
        <p:nvSpPr>
          <p:cNvPr id="22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410058" y="1506543"/>
            <a:ext cx="25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23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245" y="1197979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Arial" panose="020B0604020202020204" pitchFamily="34" charset="0"/>
              </a:rPr>
              <a:t>0</a:t>
            </a:r>
            <a:endParaRPr lang="en-US" altLang="ko-KR" sz="1200" dirty="0">
              <a:latin typeface="Arial" panose="020B0604020202020204" pitchFamily="34" charset="0"/>
            </a:endParaRPr>
          </a:p>
        </p:txBody>
      </p:sp>
      <p:sp>
        <p:nvSpPr>
          <p:cNvPr id="24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240" y="1772309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25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9493" y="1772309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26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929" y="1772309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28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9423" y="1772309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29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9420" y="2079849"/>
            <a:ext cx="763587" cy="36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83AEB4D7-182D-4A7F-B5A1-FB0A68353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7357" y="2744888"/>
            <a:ext cx="6623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0601" y="2364557"/>
            <a:ext cx="763587" cy="36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NAMPT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723" y="1538108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3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2487" y="1574744"/>
            <a:ext cx="93041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err="1" smtClean="0">
                <a:latin typeface="Arial" panose="020B0604020202020204" pitchFamily="34" charset="0"/>
              </a:rPr>
              <a:t>si</a:t>
            </a:r>
            <a:r>
              <a:rPr kumimoji="0" lang="en-US" altLang="ko-KR" sz="1200" dirty="0" smtClean="0">
                <a:latin typeface="Arial" panose="020B0604020202020204" pitchFamily="34" charset="0"/>
              </a:rPr>
              <a:t>-NAMPT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0010" y="1235407"/>
            <a:ext cx="942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Arial" panose="020B0604020202020204" pitchFamily="34" charset="0"/>
              </a:rPr>
              <a:t>hypoxia </a:t>
            </a:r>
            <a:r>
              <a:rPr lang="en-US" altLang="ko-KR" sz="1200" dirty="0" smtClean="0">
                <a:latin typeface="Arial" panose="020B0604020202020204" pitchFamily="34" charset="0"/>
              </a:rPr>
              <a:t>(h</a:t>
            </a:r>
            <a:r>
              <a:rPr lang="en-US" altLang="ko-KR" sz="12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5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63349" y="1538108"/>
            <a:ext cx="93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36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3041" y="1538108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7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9477" y="1538108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8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0844" y="1538108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9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5809" y="1834117"/>
            <a:ext cx="827088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</a:rPr>
              <a:t>MG132</a:t>
            </a:r>
            <a:endParaRPr kumimoji="0" lang="en-US" altLang="ko-KR" sz="1200" dirty="0">
              <a:latin typeface="Arial" panose="020B0604020202020204" pitchFamily="34" charset="0"/>
            </a:endParaRPr>
          </a:p>
        </p:txBody>
      </p:sp>
      <p:sp>
        <p:nvSpPr>
          <p:cNvPr id="40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2911" y="1229544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Arial" panose="020B0604020202020204" pitchFamily="34" charset="0"/>
              </a:rPr>
              <a:t>9</a:t>
            </a:r>
            <a:endParaRPr lang="en-US" altLang="ko-KR" sz="1200" dirty="0">
              <a:latin typeface="Arial" panose="020B0604020202020204" pitchFamily="34" charset="0"/>
            </a:endParaRPr>
          </a:p>
        </p:txBody>
      </p:sp>
      <p:sp>
        <p:nvSpPr>
          <p:cNvPr id="41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10541" y="1538108"/>
            <a:ext cx="25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2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1728" y="1229544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Arial" panose="020B0604020202020204" pitchFamily="34" charset="0"/>
              </a:rPr>
              <a:t>0</a:t>
            </a:r>
            <a:endParaRPr lang="en-US" altLang="ko-KR" sz="1200" dirty="0">
              <a:latin typeface="Arial" panose="020B0604020202020204" pitchFamily="34" charset="0"/>
            </a:endParaRPr>
          </a:p>
        </p:txBody>
      </p:sp>
      <p:sp>
        <p:nvSpPr>
          <p:cNvPr id="43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723" y="1803874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4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9976" y="1803874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5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6412" y="1803874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6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9906" y="1803874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8099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S5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82">
            <a:extLst>
              <a:ext uri="{FF2B5EF4-FFF2-40B4-BE49-F238E27FC236}">
                <a16:creationId xmlns:a16="http://schemas.microsoft.com/office/drawing/2014/main" id="{9644FF35-A12C-47E4-A66A-067D5E3A0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5134" y="4165898"/>
            <a:ext cx="331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2" name="Text Box 53">
            <a:extLst>
              <a:ext uri="{FF2B5EF4-FFF2-40B4-BE49-F238E27FC236}">
                <a16:creationId xmlns:a16="http://schemas.microsoft.com/office/drawing/2014/main" id="{73442AF9-E742-4F9C-B5BE-B0ABDDB8C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5134" y="1413748"/>
            <a:ext cx="4048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>
                <a:latin typeface="Arial" panose="020B0604020202020204" pitchFamily="34" charset="0"/>
              </a:rPr>
              <a:t>A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A153CF52-5E66-4581-9FE8-3FAF2561F53B}"/>
              </a:ext>
            </a:extLst>
          </p:cNvPr>
          <p:cNvGrpSpPr/>
          <p:nvPr/>
        </p:nvGrpSpPr>
        <p:grpSpPr>
          <a:xfrm>
            <a:off x="1662284" y="1846349"/>
            <a:ext cx="3989579" cy="1973232"/>
            <a:chOff x="1662284" y="1846349"/>
            <a:chExt cx="3989579" cy="1973232"/>
          </a:xfrm>
        </p:grpSpPr>
        <p:sp>
          <p:nvSpPr>
            <p:cNvPr id="103" name="Text Box 44">
              <a:extLst>
                <a:ext uri="{FF2B5EF4-FFF2-40B4-BE49-F238E27FC236}">
                  <a16:creationId xmlns:a16="http://schemas.microsoft.com/office/drawing/2014/main" id="{43A73C26-2CE9-4445-953C-7BDFD150F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0829" y="1860637"/>
              <a:ext cx="1019367" cy="646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3" tIns="45716" rIns="91433" bIns="45716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GST-HIF-1</a:t>
              </a:r>
              <a:r>
                <a:rPr lang="el-GR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altLang="ko-KR" sz="12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HA-mARD1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cs typeface="Arial" panose="020B0604020202020204" pitchFamily="34" charset="0"/>
                </a:rPr>
                <a:t>Myc-SIRT1</a:t>
              </a:r>
              <a:endParaRPr lang="el-GR" altLang="ko-KR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 Box 50">
              <a:extLst>
                <a:ext uri="{FF2B5EF4-FFF2-40B4-BE49-F238E27FC236}">
                  <a16:creationId xmlns:a16="http://schemas.microsoft.com/office/drawing/2014/main" id="{31A49A59-1326-4C50-9B61-739E3762BC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9134" y="2528974"/>
              <a:ext cx="827087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3" tIns="45716" rIns="91433" bIns="45716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</a:rPr>
                <a:t>IP: GST</a:t>
              </a:r>
            </a:p>
          </p:txBody>
        </p:sp>
        <p:sp>
          <p:nvSpPr>
            <p:cNvPr id="105" name="Text Box 57">
              <a:extLst>
                <a:ext uri="{FF2B5EF4-FFF2-40B4-BE49-F238E27FC236}">
                  <a16:creationId xmlns:a16="http://schemas.microsoft.com/office/drawing/2014/main" id="{5602F51E-52A2-497A-AF22-ED7F6529E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496" y="2397212"/>
              <a:ext cx="1019367" cy="1422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3" tIns="45716" rIns="91433" bIns="45716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lnSpc>
                  <a:spcPct val="165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panose="020B0604020202020204" pitchFamily="34" charset="0"/>
                </a:rPr>
                <a:t>IB: </a:t>
              </a:r>
              <a:r>
                <a:rPr lang="en-US" altLang="ko-KR" sz="1200" dirty="0" err="1">
                  <a:latin typeface="Arial" panose="020B0604020202020204" pitchFamily="34" charset="0"/>
                </a:rPr>
                <a:t>AcK</a:t>
              </a:r>
              <a:r>
                <a:rPr lang="en-US" altLang="ko-KR" sz="1400" dirty="0">
                  <a:latin typeface="Arial" panose="020B0604020202020204" pitchFamily="34" charset="0"/>
                </a:rPr>
                <a:t> </a:t>
              </a:r>
              <a:endParaRPr lang="en-US" altLang="ko-KR" sz="1100" dirty="0">
                <a:latin typeface="Arial" panose="020B0604020202020204" pitchFamily="34" charset="0"/>
              </a:endParaRPr>
            </a:p>
            <a:p>
              <a:pPr eaLnBrk="1" hangingPunct="1">
                <a:lnSpc>
                  <a:spcPct val="165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panose="020B0604020202020204" pitchFamily="34" charset="0"/>
                </a:rPr>
                <a:t>Myc-SIRT1</a:t>
              </a:r>
              <a:r>
                <a:rPr lang="en-US" altLang="ko-KR" sz="1400" dirty="0">
                  <a:latin typeface="Arial" panose="020B0604020202020204" pitchFamily="34" charset="0"/>
                </a:rPr>
                <a:t> </a:t>
              </a:r>
              <a:endParaRPr lang="en-US" altLang="ko-KR" sz="1200" dirty="0">
                <a:latin typeface="Arial" panose="020B0604020202020204" pitchFamily="34" charset="0"/>
              </a:endParaRPr>
            </a:p>
            <a:p>
              <a:pPr eaLnBrk="1" hangingPunct="1">
                <a:lnSpc>
                  <a:spcPct val="165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panose="020B0604020202020204" pitchFamily="34" charset="0"/>
                </a:rPr>
                <a:t>HA-mARD1</a:t>
              </a:r>
            </a:p>
            <a:p>
              <a:pPr eaLnBrk="1" hangingPunct="1">
                <a:lnSpc>
                  <a:spcPct val="165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Arial" panose="020B0604020202020204" pitchFamily="34" charset="0"/>
                </a:rPr>
                <a:t>GST-HIF-1α</a:t>
              </a:r>
            </a:p>
          </p:txBody>
        </p:sp>
        <p:sp>
          <p:nvSpPr>
            <p:cNvPr id="106" name="Text Box 59">
              <a:extLst>
                <a:ext uri="{FF2B5EF4-FFF2-40B4-BE49-F238E27FC236}">
                  <a16:creationId xmlns:a16="http://schemas.microsoft.com/office/drawing/2014/main" id="{2C0E5B3F-020F-46BD-AC92-7A81886C5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2284" y="3149687"/>
              <a:ext cx="10128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3" tIns="45716" rIns="91433" bIns="45716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</a:rPr>
                <a:t>IB: lysates</a:t>
              </a:r>
            </a:p>
          </p:txBody>
        </p:sp>
        <p:pic>
          <p:nvPicPr>
            <p:cNvPr id="109" name="Picture 10" descr="Fig4_Sup_ARD">
              <a:extLst>
                <a:ext uri="{FF2B5EF4-FFF2-40B4-BE49-F238E27FC236}">
                  <a16:creationId xmlns:a16="http://schemas.microsoft.com/office/drawing/2014/main" id="{4E52B6B4-248E-438E-BA4D-1C594D05776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646" y="3170324"/>
              <a:ext cx="1979613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Picture 11" descr="Fig4_Sup_hif1_GSK">
              <a:extLst>
                <a:ext uri="{FF2B5EF4-FFF2-40B4-BE49-F238E27FC236}">
                  <a16:creationId xmlns:a16="http://schemas.microsoft.com/office/drawing/2014/main" id="{5AEFE873-7081-4249-BB04-38CCF6E68DB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646" y="3490999"/>
              <a:ext cx="1979613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12" descr="Fig4_Sup_sirt_myc">
              <a:extLst>
                <a:ext uri="{FF2B5EF4-FFF2-40B4-BE49-F238E27FC236}">
                  <a16:creationId xmlns:a16="http://schemas.microsoft.com/office/drawing/2014/main" id="{C8E525BF-80F3-4790-B3DA-F895383CB650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646" y="2849649"/>
              <a:ext cx="1979613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" name="Picture 13" descr="Fig4_Sup_AcK">
              <a:extLst>
                <a:ext uri="{FF2B5EF4-FFF2-40B4-BE49-F238E27FC236}">
                  <a16:creationId xmlns:a16="http://schemas.microsoft.com/office/drawing/2014/main" id="{3C4C71F0-26FE-4DB4-836B-4B234D1AC240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646" y="2503574"/>
              <a:ext cx="1979613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" name="Line 14">
              <a:extLst>
                <a:ext uri="{FF2B5EF4-FFF2-40B4-BE49-F238E27FC236}">
                  <a16:creationId xmlns:a16="http://schemas.microsoft.com/office/drawing/2014/main" id="{26DDDC20-D70B-4606-B217-9B28B01347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7959" y="2838537"/>
              <a:ext cx="0" cy="93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4" name="Line 15">
              <a:extLst>
                <a:ext uri="{FF2B5EF4-FFF2-40B4-BE49-F238E27FC236}">
                  <a16:creationId xmlns:a16="http://schemas.microsoft.com/office/drawing/2014/main" id="{053168DD-6B6B-4837-9B8C-B7F3663291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7959" y="2487699"/>
              <a:ext cx="0" cy="2873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5" name="Text Box 16">
              <a:extLst>
                <a:ext uri="{FF2B5EF4-FFF2-40B4-BE49-F238E27FC236}">
                  <a16:creationId xmlns:a16="http://schemas.microsoft.com/office/drawing/2014/main" id="{3CE97F93-2CF5-446E-8351-A8220D5883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3521" y="1846349"/>
              <a:ext cx="1933529" cy="646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3" tIns="45716" rIns="91433" bIns="45716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Symbol" panose="05050102010706020507" pitchFamily="18" charset="2"/>
                </a:rPr>
                <a:t>-     +     +     +     +     +     +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Symbol" panose="05050102010706020507" pitchFamily="18" charset="2"/>
                </a:rPr>
                <a:t>-     -     +     +     +     +     +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Symbol" panose="05050102010706020507" pitchFamily="18" charset="2"/>
                </a:rPr>
                <a:t>-     -     -  </a:t>
              </a:r>
            </a:p>
          </p:txBody>
        </p:sp>
        <p:sp>
          <p:nvSpPr>
            <p:cNvPr id="116" name="AutoShape 17">
              <a:extLst>
                <a:ext uri="{FF2B5EF4-FFF2-40B4-BE49-F238E27FC236}">
                  <a16:creationId xmlns:a16="http://schemas.microsoft.com/office/drawing/2014/main" id="{4318C4A3-90C9-427D-95C9-187117907A0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640309" y="2303549"/>
              <a:ext cx="863600" cy="139700"/>
            </a:xfrm>
            <a:prstGeom prst="rtTriangle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Symbol" panose="05050102010706020507" pitchFamily="18" charset="2"/>
              </a:endParaRPr>
            </a:p>
          </p:txBody>
        </p:sp>
      </p:grpSp>
      <p:pic>
        <p:nvPicPr>
          <p:cNvPr id="117" name="Picture 80">
            <a:extLst>
              <a:ext uri="{FF2B5EF4-FFF2-40B4-BE49-F238E27FC236}">
                <a16:creationId xmlns:a16="http://schemas.microsoft.com/office/drawing/2014/main" id="{9DCEAA14-BAF0-484F-B1A4-1B36592B9C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2" t="38424" r="24314" b="8813"/>
          <a:stretch/>
        </p:blipFill>
        <p:spPr bwMode="auto">
          <a:xfrm>
            <a:off x="2806874" y="5174009"/>
            <a:ext cx="2592288" cy="11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왼쪽 화살표 19"/>
          <p:cNvSpPr/>
          <p:nvPr/>
        </p:nvSpPr>
        <p:spPr>
          <a:xfrm rot="20268805">
            <a:off x="4499022" y="2328345"/>
            <a:ext cx="432048" cy="21818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225" y="5185734"/>
            <a:ext cx="1079947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Flag-HIF-1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AEB4D7-182D-4A7F-B5A1-FB0A68353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162" y="5980677"/>
            <a:ext cx="6623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kumimoji="0"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406" y="5565898"/>
            <a:ext cx="763587" cy="36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173" y="4961996"/>
            <a:ext cx="827088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</a:rPr>
              <a:t>si-SIRT1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3644" y="4345740"/>
            <a:ext cx="11128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>
                <a:latin typeface="Arial" panose="020B0604020202020204" pitchFamily="34" charset="0"/>
              </a:rPr>
              <a:t>hypoxia </a:t>
            </a:r>
            <a:r>
              <a:rPr lang="en-US" altLang="ko-KR" sz="1200" dirty="0" smtClean="0">
                <a:latin typeface="Arial" panose="020B0604020202020204" pitchFamily="34" charset="0"/>
              </a:rPr>
              <a:t>(12h</a:t>
            </a:r>
            <a:r>
              <a:rPr lang="en-US" altLang="ko-KR" sz="12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1" name="TextBox 79">
            <a:extLst>
              <a:ext uri="{FF2B5EF4-FFF2-40B4-BE49-F238E27FC236}">
                <a16:creationId xmlns:a16="http://schemas.microsoft.com/office/drawing/2014/main" id="{34D83791-3983-4E96-8199-CAEAD4DC1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8149" y="4590409"/>
            <a:ext cx="1043112" cy="35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lnSpc>
                <a:spcPct val="165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</a:rPr>
              <a:t>Flag-</a:t>
            </a:r>
            <a:r>
              <a:rPr lang="en-US" altLang="ko-KR" sz="1200" dirty="0">
                <a:latin typeface="Arial" panose="020B0604020202020204" pitchFamily="34" charset="0"/>
              </a:rPr>
              <a:t>HIF-1α</a:t>
            </a:r>
          </a:p>
        </p:txBody>
      </p:sp>
      <p:sp>
        <p:nvSpPr>
          <p:cNvPr id="33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82994" y="4965136"/>
            <a:ext cx="4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34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1013" y="4675430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ko-KR" sz="1200" b="1" dirty="0" smtClean="0">
                <a:latin typeface="Symbol" panose="05050102010706020507" pitchFamily="18" charset="2"/>
              </a:rPr>
              <a:t>-</a:t>
            </a:r>
            <a:endParaRPr lang="en-US" altLang="ko-KR" sz="1200" b="1" dirty="0">
              <a:latin typeface="Symbol" panose="05050102010706020507" pitchFamily="18" charset="2"/>
            </a:endParaRPr>
          </a:p>
        </p:txBody>
      </p:sp>
      <p:sp>
        <p:nvSpPr>
          <p:cNvPr id="35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5584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6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292" y="4946262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7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3820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8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2056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39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6652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0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3084" y="4946262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1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888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2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4848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3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682" y="4946262"/>
            <a:ext cx="253760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+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4" name="Text Box 78">
            <a:extLst>
              <a:ext uri="{FF2B5EF4-FFF2-40B4-BE49-F238E27FC236}">
                <a16:creationId xmlns:a16="http://schemas.microsoft.com/office/drawing/2014/main" id="{A44DAF44-0BC3-4204-B987-2DD8D7F5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9444" y="4946262"/>
            <a:ext cx="255636" cy="2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 dirty="0" smtClean="0">
                <a:latin typeface="Symbol" panose="05050102010706020507" pitchFamily="18" charset="2"/>
              </a:rPr>
              <a:t>-</a:t>
            </a:r>
            <a:endParaRPr lang="en-US" altLang="ko-KR" sz="1200" dirty="0">
              <a:latin typeface="Symbol" panose="05050102010706020507" pitchFamily="18" charset="2"/>
            </a:endParaRPr>
          </a:p>
        </p:txBody>
      </p:sp>
      <p:sp>
        <p:nvSpPr>
          <p:cNvPr id="45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79378" y="4965136"/>
            <a:ext cx="4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7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1157" y="4684263"/>
            <a:ext cx="40427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kumimoji="0" lang="en-US" altLang="ko-KR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altLang="ko-KR" sz="1050" dirty="0">
              <a:latin typeface="Symbol" panose="05050102010706020507" pitchFamily="18" charset="2"/>
            </a:endParaRPr>
          </a:p>
        </p:txBody>
      </p:sp>
      <p:sp>
        <p:nvSpPr>
          <p:cNvPr id="48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75762" y="4965136"/>
            <a:ext cx="4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9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6311" y="4684263"/>
            <a:ext cx="61747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kumimoji="0" lang="en-US" altLang="ko-KR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K709R</a:t>
            </a:r>
            <a:endParaRPr lang="en-US" altLang="ko-KR" sz="1050" dirty="0">
              <a:latin typeface="Symbol" panose="05050102010706020507" pitchFamily="18" charset="2"/>
            </a:endParaRPr>
          </a:p>
        </p:txBody>
      </p:sp>
      <p:sp>
        <p:nvSpPr>
          <p:cNvPr id="50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72146" y="4965136"/>
            <a:ext cx="4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668" y="4684263"/>
            <a:ext cx="59824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kumimoji="0" lang="en-US" altLang="ko-KR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K532R</a:t>
            </a:r>
            <a:endParaRPr lang="en-US" altLang="ko-KR" sz="1050" dirty="0">
              <a:latin typeface="Symbol" panose="05050102010706020507" pitchFamily="18" charset="2"/>
            </a:endParaRPr>
          </a:p>
        </p:txBody>
      </p:sp>
      <p:sp>
        <p:nvSpPr>
          <p:cNvPr id="52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68528" y="4965136"/>
            <a:ext cx="4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3" name="Rectangle 80">
            <a:extLst>
              <a:ext uri="{FF2B5EF4-FFF2-40B4-BE49-F238E27FC236}">
                <a16:creationId xmlns:a16="http://schemas.microsoft.com/office/drawing/2014/main" id="{DD546658-2409-4AE2-81E1-8BEA5A2E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8117" y="4676569"/>
            <a:ext cx="86113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kumimoji="0" lang="en-US" altLang="ko-KR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K709/532R</a:t>
            </a:r>
            <a:endParaRPr lang="en-US" altLang="ko-KR" sz="1050" dirty="0">
              <a:latin typeface="Symbol" panose="05050102010706020507" pitchFamily="18" charset="2"/>
            </a:endParaRPr>
          </a:p>
        </p:txBody>
      </p:sp>
      <p:sp>
        <p:nvSpPr>
          <p:cNvPr id="54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43646" y="4643624"/>
            <a:ext cx="255957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6118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S6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Picture 46" descr="그림1">
            <a:extLst>
              <a:ext uri="{FF2B5EF4-FFF2-40B4-BE49-F238E27FC236}">
                <a16:creationId xmlns:a16="http://schemas.microsoft.com/office/drawing/2014/main" id="{96EB0047-CCEE-45E8-A9A4-24520EB4C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4576763"/>
            <a:ext cx="612140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82">
            <a:extLst>
              <a:ext uri="{FF2B5EF4-FFF2-40B4-BE49-F238E27FC236}">
                <a16:creationId xmlns:a16="http://schemas.microsoft.com/office/drawing/2014/main" id="{BCD85040-75DD-49B6-A620-09545D29C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63" y="4143375"/>
            <a:ext cx="3317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4" name="TextBox 46">
            <a:extLst>
              <a:ext uri="{FF2B5EF4-FFF2-40B4-BE49-F238E27FC236}">
                <a16:creationId xmlns:a16="http://schemas.microsoft.com/office/drawing/2014/main" id="{936D4E06-D8FA-4161-832B-CF7C8A71C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5203825"/>
            <a:ext cx="396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000" b="1">
                <a:latin typeface="Arial" panose="020B0604020202020204" pitchFamily="34" charset="0"/>
                <a:cs typeface="Arial" panose="020B0604020202020204" pitchFamily="34" charset="0"/>
              </a:rPr>
              <a:t>699</a:t>
            </a:r>
            <a:endParaRPr lang="ko-KR" altLang="en-U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47">
            <a:extLst>
              <a:ext uri="{FF2B5EF4-FFF2-40B4-BE49-F238E27FC236}">
                <a16:creationId xmlns:a16="http://schemas.microsoft.com/office/drawing/2014/main" id="{D9B53F26-E166-4881-B5F9-4FA8AA3D7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525" y="5211763"/>
            <a:ext cx="3968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000" b="1">
                <a:latin typeface="Arial" panose="020B0604020202020204" pitchFamily="34" charset="0"/>
                <a:cs typeface="Arial" panose="020B0604020202020204" pitchFamily="34" charset="0"/>
              </a:rPr>
              <a:t>718</a:t>
            </a:r>
            <a:endParaRPr lang="ko-KR" altLang="en-U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6" name="Picture 53">
            <a:extLst>
              <a:ext uri="{FF2B5EF4-FFF2-40B4-BE49-F238E27FC236}">
                <a16:creationId xmlns:a16="http://schemas.microsoft.com/office/drawing/2014/main" id="{559A7337-93C5-4890-9CC0-841BA62030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0" t="41725" r="6315"/>
          <a:stretch/>
        </p:blipFill>
        <p:spPr bwMode="auto">
          <a:xfrm>
            <a:off x="4860072" y="2275556"/>
            <a:ext cx="2411298" cy="160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Text Box 47">
            <a:extLst>
              <a:ext uri="{FF2B5EF4-FFF2-40B4-BE49-F238E27FC236}">
                <a16:creationId xmlns:a16="http://schemas.microsoft.com/office/drawing/2014/main" id="{686634FF-CFE2-4D5C-9386-FE0D4CE68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854075"/>
            <a:ext cx="3317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108" name="TextBox 82">
            <a:extLst>
              <a:ext uri="{FF2B5EF4-FFF2-40B4-BE49-F238E27FC236}">
                <a16:creationId xmlns:a16="http://schemas.microsoft.com/office/drawing/2014/main" id="{9644FF35-A12C-47E4-A66A-067D5E3A0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775" y="869950"/>
            <a:ext cx="331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57" y="1285578"/>
            <a:ext cx="1079947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 </a:t>
            </a: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57" y="1787753"/>
            <a:ext cx="1131021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 </a:t>
            </a: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1-330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57" y="2755545"/>
            <a:ext cx="1342853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 </a:t>
            </a: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526-826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57" y="2271649"/>
            <a:ext cx="1131021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 </a:t>
            </a: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1-652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57" y="3257027"/>
            <a:ext cx="1342853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 </a:t>
            </a: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482-601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529364" y="1401894"/>
            <a:ext cx="1800201" cy="216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529364" y="1401894"/>
            <a:ext cx="216025" cy="216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582737" y="76490"/>
            <a:ext cx="1800201" cy="216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2249445" y="1401894"/>
            <a:ext cx="216025" cy="216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465470" y="1401894"/>
            <a:ext cx="288031" cy="216000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113541" y="1401894"/>
            <a:ext cx="216024" cy="216000"/>
          </a:xfrm>
          <a:prstGeom prst="rect">
            <a:avLst/>
          </a:prstGeom>
          <a:pattFill prst="ltVert">
            <a:fgClr>
              <a:schemeClr val="tx1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345447" y="1574276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61308" y="157427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mtClean="0"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50246" y="157427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353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71811" y="157427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mtClean="0">
                <a:latin typeface="Arial" panose="020B0604020202020204" pitchFamily="34" charset="0"/>
                <a:cs typeface="Arial" panose="020B0604020202020204" pitchFamily="34" charset="0"/>
              </a:rPr>
              <a:t>482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62896" y="157427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601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7517" y="157427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786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97289" y="157427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826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35265" y="1123621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mtClean="0">
                <a:latin typeface="Arial" panose="020B0604020202020204" pitchFamily="34" charset="0"/>
                <a:cs typeface="Arial" panose="020B0604020202020204" pitchFamily="34" charset="0"/>
              </a:rPr>
              <a:t>PAS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23749" y="1123621"/>
            <a:ext cx="6254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N-TAD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78799" y="1123621"/>
            <a:ext cx="6254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C-TAD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91601" y="112362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mtClean="0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535741" y="1927171"/>
            <a:ext cx="684000" cy="216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1535741" y="1927171"/>
            <a:ext cx="216025" cy="216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1554700" y="2382416"/>
            <a:ext cx="1440000" cy="216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1554700" y="2382416"/>
            <a:ext cx="216025" cy="216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2274781" y="2382416"/>
            <a:ext cx="216025" cy="216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2490806" y="2382416"/>
            <a:ext cx="288031" cy="216000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2544803" y="2869754"/>
            <a:ext cx="819417" cy="216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2544803" y="2869755"/>
            <a:ext cx="243353" cy="211413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3148196" y="2869755"/>
            <a:ext cx="216024" cy="216000"/>
          </a:xfrm>
          <a:prstGeom prst="rect">
            <a:avLst/>
          </a:prstGeom>
          <a:pattFill prst="ltVert">
            <a:fgClr>
              <a:schemeClr val="tx1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2484121" y="3373447"/>
            <a:ext cx="288031" cy="216000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2956" y="1705081"/>
            <a:ext cx="1079947" cy="36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Flag-HIF-1</a:t>
            </a:r>
            <a:r>
              <a:rPr lang="en-US" altLang="ko-KR" sz="1200" dirty="0" smtClean="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773001" y="1867935"/>
            <a:ext cx="432048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923042" y="1795926"/>
            <a:ext cx="576065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1-330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259130" y="1687914"/>
            <a:ext cx="792089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526-826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145093" y="1795927"/>
            <a:ext cx="576064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1-652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481182" y="1687915"/>
            <a:ext cx="792088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482-601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7188" y="1167385"/>
            <a:ext cx="1211873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smtClean="0">
                <a:latin typeface="Arial" panose="020B0604020202020204" pitchFamily="34" charset="0"/>
                <a:cs typeface="Arial" panose="020B0604020202020204" pitchFamily="34" charset="0"/>
              </a:rPr>
              <a:t>Lysate IB: Flag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5239" y="1167385"/>
            <a:ext cx="1312976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IP: Flag, IB: </a:t>
            </a:r>
            <a:r>
              <a:rPr kumimoji="0"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AcK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0072" y="1565354"/>
            <a:ext cx="115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7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014784" y="1867933"/>
            <a:ext cx="432048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164825" y="1795924"/>
            <a:ext cx="576065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1-330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500913" y="1687912"/>
            <a:ext cx="792089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526-826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386876" y="1795925"/>
            <a:ext cx="576064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1-652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722965" y="1687913"/>
            <a:ext cx="792088" cy="38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482-601</a:t>
            </a:r>
            <a:endParaRPr kumimoji="0"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Line 82">
            <a:extLst>
              <a:ext uri="{FF2B5EF4-FFF2-40B4-BE49-F238E27FC236}">
                <a16:creationId xmlns:a16="http://schemas.microsoft.com/office/drawing/2014/main" id="{D14B88CB-29AC-402F-A3C0-44EBBB7137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01855" y="1565352"/>
            <a:ext cx="115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3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1767" y="2789761"/>
            <a:ext cx="466456" cy="4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72">
            <a:extLst>
              <a:ext uri="{FF2B5EF4-FFF2-40B4-BE49-F238E27FC236}">
                <a16:creationId xmlns:a16="http://schemas.microsoft.com/office/drawing/2014/main" id="{392642D4-4E21-4A56-B295-B4123FA71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2826" y="3408039"/>
            <a:ext cx="466456" cy="36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LC</a:t>
            </a:r>
            <a:endParaRPr kumimoji="0"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이등변 삼각형 3"/>
          <p:cNvSpPr/>
          <p:nvPr/>
        </p:nvSpPr>
        <p:spPr>
          <a:xfrm rot="16200000">
            <a:off x="7317579" y="2959865"/>
            <a:ext cx="99624" cy="9564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이등변 삼각형 65"/>
          <p:cNvSpPr/>
          <p:nvPr/>
        </p:nvSpPr>
        <p:spPr>
          <a:xfrm rot="16200000">
            <a:off x="7314133" y="3576253"/>
            <a:ext cx="99624" cy="9564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471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S7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2">
            <a:extLst>
              <a:ext uri="{FF2B5EF4-FFF2-40B4-BE49-F238E27FC236}">
                <a16:creationId xmlns:a16="http://schemas.microsoft.com/office/drawing/2014/main" id="{6D29D9BA-EB72-41DC-B14E-A6BEF2D71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1738" y="854075"/>
            <a:ext cx="288925" cy="338138"/>
          </a:xfrm>
          <a:prstGeom prst="rect">
            <a:avLst/>
          </a:prstGeom>
          <a:noFill/>
          <a:ln>
            <a:noFill/>
          </a:ln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2" name="TextBox 82">
            <a:extLst>
              <a:ext uri="{FF2B5EF4-FFF2-40B4-BE49-F238E27FC236}">
                <a16:creationId xmlns:a16="http://schemas.microsoft.com/office/drawing/2014/main" id="{798665A0-DA91-41AA-827A-24F6CFC91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854075"/>
            <a:ext cx="288925" cy="338138"/>
          </a:xfrm>
          <a:prstGeom prst="rect">
            <a:avLst/>
          </a:prstGeom>
          <a:noFill/>
          <a:ln>
            <a:noFill/>
          </a:ln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DF884B63-545A-4333-A36F-AB77EEE5E8DC}"/>
              </a:ext>
            </a:extLst>
          </p:cNvPr>
          <p:cNvGrpSpPr/>
          <p:nvPr/>
        </p:nvGrpSpPr>
        <p:grpSpPr>
          <a:xfrm>
            <a:off x="424656" y="1192213"/>
            <a:ext cx="3436938" cy="2993211"/>
            <a:chOff x="4252595" y="744221"/>
            <a:chExt cx="3436938" cy="2993211"/>
          </a:xfrm>
        </p:grpSpPr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8096D36F-31EC-4302-B0D2-FD83BD8EE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1295" y="2833371"/>
              <a:ext cx="1138238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FLAG-HIF-1</a:t>
              </a: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0" name="TextBox 29">
              <a:extLst>
                <a:ext uri="{FF2B5EF4-FFF2-40B4-BE49-F238E27FC236}">
                  <a16:creationId xmlns:a16="http://schemas.microsoft.com/office/drawing/2014/main" id="{324CC970-1869-4496-8DF7-EDC5A748F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4470" y="2245996"/>
              <a:ext cx="6619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HA-Ub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" name="TextBox 45">
              <a:extLst>
                <a:ext uri="{FF2B5EF4-FFF2-40B4-BE49-F238E27FC236}">
                  <a16:creationId xmlns:a16="http://schemas.microsoft.com/office/drawing/2014/main" id="{DBE7BEBF-7E4B-4A01-953D-61ED13179E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108" y="2207896"/>
              <a:ext cx="8858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IP : FLAG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2" name="TextBox 73">
              <a:extLst>
                <a:ext uri="{FF2B5EF4-FFF2-40B4-BE49-F238E27FC236}">
                  <a16:creationId xmlns:a16="http://schemas.microsoft.com/office/drawing/2014/main" id="{652DE9A9-4345-41DB-898E-2D4FE52CFC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6533" y="3209608"/>
              <a:ext cx="113982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FLAG-HIF-1</a:t>
              </a: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3" name="TextBox 36">
              <a:extLst>
                <a:ext uri="{FF2B5EF4-FFF2-40B4-BE49-F238E27FC236}">
                  <a16:creationId xmlns:a16="http://schemas.microsoft.com/office/drawing/2014/main" id="{09C97444-4CEA-466C-8347-1E5D7F1CB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1295" y="3460433"/>
              <a:ext cx="6447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b</a:t>
              </a: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-acitn</a:t>
              </a:r>
              <a:endParaRPr kumimoji="0" lang="ko-KR" altLang="en-US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46A36AB5-7363-45B7-A0FC-4BEC3218013B}"/>
                </a:ext>
              </a:extLst>
            </p:cNvPr>
            <p:cNvCxnSpPr/>
            <p:nvPr/>
          </p:nvCxnSpPr>
          <p:spPr bwMode="auto">
            <a:xfrm flipH="1">
              <a:off x="5332095" y="1828483"/>
              <a:ext cx="1588" cy="127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22">
              <a:extLst>
                <a:ext uri="{FF2B5EF4-FFF2-40B4-BE49-F238E27FC236}">
                  <a16:creationId xmlns:a16="http://schemas.microsoft.com/office/drawing/2014/main" id="{018C1EB0-464A-4F8F-9A8B-A9656D1FFB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0433" y="987108"/>
              <a:ext cx="66198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HA-Ub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6" name="TextBox 45">
              <a:extLst>
                <a:ext uri="{FF2B5EF4-FFF2-40B4-BE49-F238E27FC236}">
                  <a16:creationId xmlns:a16="http://schemas.microsoft.com/office/drawing/2014/main" id="{D58C2E9B-32FE-4FC0-8F18-9AB0E557D7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4220" y="1191896"/>
              <a:ext cx="7906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Pyruvate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7" name="TextBox 48">
              <a:extLst>
                <a:ext uri="{FF2B5EF4-FFF2-40B4-BE49-F238E27FC236}">
                  <a16:creationId xmlns:a16="http://schemas.microsoft.com/office/drawing/2014/main" id="{027B3D5D-C7A8-4839-9921-175AF4C082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2208" y="956946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8" name="TextBox 49">
              <a:extLst>
                <a:ext uri="{FF2B5EF4-FFF2-40B4-BE49-F238E27FC236}">
                  <a16:creationId xmlns:a16="http://schemas.microsoft.com/office/drawing/2014/main" id="{ABA66A64-F9A8-4A0E-8A4E-89F84B063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1308" y="974408"/>
              <a:ext cx="26193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9" name="TextBox 48">
              <a:extLst>
                <a:ext uri="{FF2B5EF4-FFF2-40B4-BE49-F238E27FC236}">
                  <a16:creationId xmlns:a16="http://schemas.microsoft.com/office/drawing/2014/main" id="{8987E2B0-D4AF-4319-A02B-4E75C5EAEF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5983" y="964883"/>
              <a:ext cx="261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0" name="TextBox 48">
              <a:extLst>
                <a:ext uri="{FF2B5EF4-FFF2-40B4-BE49-F238E27FC236}">
                  <a16:creationId xmlns:a16="http://schemas.microsoft.com/office/drawing/2014/main" id="{67A36620-B013-4DD5-B3C8-BA8A5CA9F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3795" y="1176021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1" name="TextBox 49">
              <a:extLst>
                <a:ext uri="{FF2B5EF4-FFF2-40B4-BE49-F238E27FC236}">
                  <a16:creationId xmlns:a16="http://schemas.microsoft.com/office/drawing/2014/main" id="{471832CF-9B9F-4E0A-971A-C7BACF4C3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3370" y="1172846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2" name="TextBox 49">
              <a:extLst>
                <a:ext uri="{FF2B5EF4-FFF2-40B4-BE49-F238E27FC236}">
                  <a16:creationId xmlns:a16="http://schemas.microsoft.com/office/drawing/2014/main" id="{6A8042A6-5429-4D97-A6E1-E458452098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5983" y="1176021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3" name="TextBox 30">
              <a:extLst>
                <a:ext uri="{FF2B5EF4-FFF2-40B4-BE49-F238E27FC236}">
                  <a16:creationId xmlns:a16="http://schemas.microsoft.com/office/drawing/2014/main" id="{35000F7A-13AC-42D8-B0B9-BD575A03D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3795" y="744221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4" name="TextBox 31">
              <a:extLst>
                <a:ext uri="{FF2B5EF4-FFF2-40B4-BE49-F238E27FC236}">
                  <a16:creationId xmlns:a16="http://schemas.microsoft.com/office/drawing/2014/main" id="{74845AF8-E309-439F-9B4E-88A9C39CD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9720" y="752158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5" name="TextBox 48">
              <a:extLst>
                <a:ext uri="{FF2B5EF4-FFF2-40B4-BE49-F238E27FC236}">
                  <a16:creationId xmlns:a16="http://schemas.microsoft.com/office/drawing/2014/main" id="{3FB15A57-863B-41E2-BA51-DD0B1FF33E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4395" y="744221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6" name="TextBox 45">
              <a:extLst>
                <a:ext uri="{FF2B5EF4-FFF2-40B4-BE49-F238E27FC236}">
                  <a16:creationId xmlns:a16="http://schemas.microsoft.com/office/drawing/2014/main" id="{11477347-1E7D-4369-82EF-FA0E368EC0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6895" y="1571308"/>
              <a:ext cx="9685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Hypoxia (h)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7" name="TextBox 48">
              <a:extLst>
                <a:ext uri="{FF2B5EF4-FFF2-40B4-BE49-F238E27FC236}">
                  <a16:creationId xmlns:a16="http://schemas.microsoft.com/office/drawing/2014/main" id="{B9D07438-9F30-4E05-A919-C9993B4427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2045" y="1588771"/>
              <a:ext cx="354013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8" name="TextBox 49">
              <a:extLst>
                <a:ext uri="{FF2B5EF4-FFF2-40B4-BE49-F238E27FC236}">
                  <a16:creationId xmlns:a16="http://schemas.microsoft.com/office/drawing/2014/main" id="{7AB1C290-E777-44FA-918E-CF13124E4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4008" y="1588771"/>
              <a:ext cx="2698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0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9" name="TextBox 48">
              <a:extLst>
                <a:ext uri="{FF2B5EF4-FFF2-40B4-BE49-F238E27FC236}">
                  <a16:creationId xmlns:a16="http://schemas.microsoft.com/office/drawing/2014/main" id="{D79FFDCF-E6ED-472E-9D83-DBD2CE001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5820" y="1588771"/>
              <a:ext cx="354013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FA4042C8-9618-433F-A6F7-DB4374B80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2595" y="763271"/>
              <a:ext cx="11382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FLAG-HIF-1</a:t>
              </a:r>
              <a:r>
                <a:rPr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1" name="TextBox 49">
              <a:extLst>
                <a:ext uri="{FF2B5EF4-FFF2-40B4-BE49-F238E27FC236}">
                  <a16:creationId xmlns:a16="http://schemas.microsoft.com/office/drawing/2014/main" id="{F6EDC85E-CE88-4AED-B469-64CC2A1D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1820" y="1169671"/>
              <a:ext cx="261938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2" name="TextBox 48">
              <a:extLst>
                <a:ext uri="{FF2B5EF4-FFF2-40B4-BE49-F238E27FC236}">
                  <a16:creationId xmlns:a16="http://schemas.microsoft.com/office/drawing/2014/main" id="{9E50155A-C55A-4064-A912-1BF0A44738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0233" y="745808"/>
              <a:ext cx="2603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3" name="TextBox 48">
              <a:extLst>
                <a:ext uri="{FF2B5EF4-FFF2-40B4-BE49-F238E27FC236}">
                  <a16:creationId xmlns:a16="http://schemas.microsoft.com/office/drawing/2014/main" id="{BFDD854A-3404-4E34-97E3-3039E1A7B9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9758" y="1580833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9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4" name="TextBox 30">
              <a:extLst>
                <a:ext uri="{FF2B5EF4-FFF2-40B4-BE49-F238E27FC236}">
                  <a16:creationId xmlns:a16="http://schemas.microsoft.com/office/drawing/2014/main" id="{AFC20934-D8D6-49E7-B45C-8A9D6896D0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0145" y="1352233"/>
              <a:ext cx="2603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5" name="TextBox 48">
              <a:extLst>
                <a:ext uri="{FF2B5EF4-FFF2-40B4-BE49-F238E27FC236}">
                  <a16:creationId xmlns:a16="http://schemas.microsoft.com/office/drawing/2014/main" id="{1BCC36AF-42F4-4183-8B27-030222D42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1220" y="1352233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6" name="TextBox 45">
              <a:extLst>
                <a:ext uri="{FF2B5EF4-FFF2-40B4-BE49-F238E27FC236}">
                  <a16:creationId xmlns:a16="http://schemas.microsoft.com/office/drawing/2014/main" id="{67E26A92-8307-4183-B1C6-9730FA09F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0745" y="1382396"/>
              <a:ext cx="6889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MG132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7" name="TextBox 48">
              <a:extLst>
                <a:ext uri="{FF2B5EF4-FFF2-40B4-BE49-F238E27FC236}">
                  <a16:creationId xmlns:a16="http://schemas.microsoft.com/office/drawing/2014/main" id="{9B0EA10F-05B9-42A0-92CD-2313A0AE1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6108" y="1355408"/>
              <a:ext cx="260350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8" name="TextBox 48">
              <a:extLst>
                <a:ext uri="{FF2B5EF4-FFF2-40B4-BE49-F238E27FC236}">
                  <a16:creationId xmlns:a16="http://schemas.microsoft.com/office/drawing/2014/main" id="{E69E70A9-343D-4AB2-88AA-C9B8B7C59C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483" y="1352233"/>
              <a:ext cx="260350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9" name="TextBox 48">
              <a:extLst>
                <a:ext uri="{FF2B5EF4-FFF2-40B4-BE49-F238E27FC236}">
                  <a16:creationId xmlns:a16="http://schemas.microsoft.com/office/drawing/2014/main" id="{A27E605A-16AD-4A40-BCFA-CA9E45B3E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1820" y="969646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40" name="Picture 150">
              <a:extLst>
                <a:ext uri="{FF2B5EF4-FFF2-40B4-BE49-F238E27FC236}">
                  <a16:creationId xmlns:a16="http://schemas.microsoft.com/office/drawing/2014/main" id="{0948DD95-CD5D-4502-9751-77E72A69E1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9083" y="1830071"/>
              <a:ext cx="1181100" cy="188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30E295-D93F-47A6-90A5-405DAB00F59B}"/>
              </a:ext>
            </a:extLst>
          </p:cNvPr>
          <p:cNvGrpSpPr/>
          <p:nvPr/>
        </p:nvGrpSpPr>
        <p:grpSpPr>
          <a:xfrm>
            <a:off x="3917157" y="1200150"/>
            <a:ext cx="3395662" cy="3396437"/>
            <a:chOff x="4407096" y="4259076"/>
            <a:chExt cx="3395662" cy="3396437"/>
          </a:xfrm>
        </p:grpSpPr>
        <p:sp>
          <p:nvSpPr>
            <p:cNvPr id="42" name="TextBox 68">
              <a:extLst>
                <a:ext uri="{FF2B5EF4-FFF2-40B4-BE49-F238E27FC236}">
                  <a16:creationId xmlns:a16="http://schemas.microsoft.com/office/drawing/2014/main" id="{A73FD5FE-5454-4C64-A949-EDF3EEB719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4521" y="6441889"/>
              <a:ext cx="11382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FLAG-HIF-1</a:t>
              </a: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3" name="TextBox 29">
              <a:extLst>
                <a:ext uri="{FF2B5EF4-FFF2-40B4-BE49-F238E27FC236}">
                  <a16:creationId xmlns:a16="http://schemas.microsoft.com/office/drawing/2014/main" id="{23987C52-0DDF-42F7-B8ED-0CCFD8E792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9283" y="5600514"/>
              <a:ext cx="6619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HA-Ub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4" name="TextBox 73">
              <a:extLst>
                <a:ext uri="{FF2B5EF4-FFF2-40B4-BE49-F238E27FC236}">
                  <a16:creationId xmlns:a16="http://schemas.microsoft.com/office/drawing/2014/main" id="{A1FE8F8F-1F55-4E59-9AB5-EC08B24AF3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1346" y="6772089"/>
              <a:ext cx="11382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FLAG-HIF-1</a:t>
              </a: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5" name="TextBox 36">
              <a:extLst>
                <a:ext uri="{FF2B5EF4-FFF2-40B4-BE49-F238E27FC236}">
                  <a16:creationId xmlns:a16="http://schemas.microsoft.com/office/drawing/2014/main" id="{0108DAA7-1416-4B8A-AD79-F2D649F70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4046" y="7378514"/>
              <a:ext cx="6447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b</a:t>
              </a: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-acitn</a:t>
              </a:r>
              <a:endParaRPr kumimoji="0" lang="ko-KR" altLang="en-US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6" name="TextBox 68">
              <a:extLst>
                <a:ext uri="{FF2B5EF4-FFF2-40B4-BE49-F238E27FC236}">
                  <a16:creationId xmlns:a16="http://schemas.microsoft.com/office/drawing/2014/main" id="{12CDB34E-1CD5-405C-B3DC-919F93F77F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0871" y="6186301"/>
              <a:ext cx="102552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AcK-HIF-1</a:t>
              </a: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F48B3515-A0C5-4AC7-A830-8FBF228CE1BE}"/>
                </a:ext>
              </a:extLst>
            </p:cNvPr>
            <p:cNvCxnSpPr/>
            <p:nvPr/>
          </p:nvCxnSpPr>
          <p:spPr bwMode="auto">
            <a:xfrm flipH="1">
              <a:off x="5480246" y="5335401"/>
              <a:ext cx="1587" cy="13319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5">
              <a:extLst>
                <a:ext uri="{FF2B5EF4-FFF2-40B4-BE49-F238E27FC236}">
                  <a16:creationId xmlns:a16="http://schemas.microsoft.com/office/drawing/2014/main" id="{9CAAABCE-8770-49EF-B2B1-FFE3F8221E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9658" y="5868801"/>
              <a:ext cx="8858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IP : FLAG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0" name="TextBox 22">
              <a:extLst>
                <a:ext uri="{FF2B5EF4-FFF2-40B4-BE49-F238E27FC236}">
                  <a16:creationId xmlns:a16="http://schemas.microsoft.com/office/drawing/2014/main" id="{A9644BD7-15D3-4120-A5E4-6D9882374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5883" y="4495614"/>
              <a:ext cx="6619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HA-Ub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1" name="TextBox 45">
              <a:extLst>
                <a:ext uri="{FF2B5EF4-FFF2-40B4-BE49-F238E27FC236}">
                  <a16:creationId xmlns:a16="http://schemas.microsoft.com/office/drawing/2014/main" id="{B151B167-9BEF-440B-9B18-BD3936CDA4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1083" y="4700401"/>
              <a:ext cx="9699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Myc-SIRT1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2" name="TextBox 48">
              <a:extLst>
                <a:ext uri="{FF2B5EF4-FFF2-40B4-BE49-F238E27FC236}">
                  <a16:creationId xmlns:a16="http://schemas.microsoft.com/office/drawing/2014/main" id="{B3EBA10A-A66A-4FAE-AC32-8CCCAA065D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66071" y="4482914"/>
              <a:ext cx="26193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3" name="TextBox 49">
              <a:extLst>
                <a:ext uri="{FF2B5EF4-FFF2-40B4-BE49-F238E27FC236}">
                  <a16:creationId xmlns:a16="http://schemas.microsoft.com/office/drawing/2014/main" id="{55318FDC-83A9-4C73-8F96-E9A03489E0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7558" y="4481326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4" name="TextBox 48">
              <a:extLst>
                <a:ext uri="{FF2B5EF4-FFF2-40B4-BE49-F238E27FC236}">
                  <a16:creationId xmlns:a16="http://schemas.microsoft.com/office/drawing/2014/main" id="{C58034A3-A16F-4F81-AD81-C5EA0033B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1433" y="4482914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5" name="TextBox 48">
              <a:extLst>
                <a:ext uri="{FF2B5EF4-FFF2-40B4-BE49-F238E27FC236}">
                  <a16:creationId xmlns:a16="http://schemas.microsoft.com/office/drawing/2014/main" id="{5DDFBD98-737C-4CD5-991E-006C3DAE1C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5596" y="4671826"/>
              <a:ext cx="261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6" name="TextBox 49">
              <a:extLst>
                <a:ext uri="{FF2B5EF4-FFF2-40B4-BE49-F238E27FC236}">
                  <a16:creationId xmlns:a16="http://schemas.microsoft.com/office/drawing/2014/main" id="{A05549A1-66B0-4685-8EC3-9B44845976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0733" y="4679764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7" name="TextBox 49">
              <a:extLst>
                <a:ext uri="{FF2B5EF4-FFF2-40B4-BE49-F238E27FC236}">
                  <a16:creationId xmlns:a16="http://schemas.microsoft.com/office/drawing/2014/main" id="{49B4F475-B1C1-448D-A518-D03F780267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0321" y="4675001"/>
              <a:ext cx="261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8" name="TextBox 30">
              <a:extLst>
                <a:ext uri="{FF2B5EF4-FFF2-40B4-BE49-F238E27FC236}">
                  <a16:creationId xmlns:a16="http://schemas.microsoft.com/office/drawing/2014/main" id="{E3F23ADA-0E0A-4E3F-B1A9-E37717AEB2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67658" y="4260664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9" name="TextBox 31">
              <a:extLst>
                <a:ext uri="{FF2B5EF4-FFF2-40B4-BE49-F238E27FC236}">
                  <a16:creationId xmlns:a16="http://schemas.microsoft.com/office/drawing/2014/main" id="{4EE0A2CF-5438-4A32-B315-423DA67293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8033" y="4259076"/>
              <a:ext cx="2603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0" name="TextBox 48">
              <a:extLst>
                <a:ext uri="{FF2B5EF4-FFF2-40B4-BE49-F238E27FC236}">
                  <a16:creationId xmlns:a16="http://schemas.microsoft.com/office/drawing/2014/main" id="{9125E6FB-9B74-4B93-9DCF-376C9B5C0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1433" y="4260664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1" name="TextBox 45">
              <a:extLst>
                <a:ext uri="{FF2B5EF4-FFF2-40B4-BE49-F238E27FC236}">
                  <a16:creationId xmlns:a16="http://schemas.microsoft.com/office/drawing/2014/main" id="{3D228C3C-203D-43E1-8624-B5D092172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9333" y="5079814"/>
              <a:ext cx="9685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Hypoxia (h)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2" name="TextBox 48">
              <a:extLst>
                <a:ext uri="{FF2B5EF4-FFF2-40B4-BE49-F238E27FC236}">
                  <a16:creationId xmlns:a16="http://schemas.microsoft.com/office/drawing/2014/main" id="{D39F58D8-592B-4596-88E9-AA525B76F9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40671" y="5087751"/>
              <a:ext cx="3556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3" name="TextBox 49">
              <a:extLst>
                <a:ext uri="{FF2B5EF4-FFF2-40B4-BE49-F238E27FC236}">
                  <a16:creationId xmlns:a16="http://schemas.microsoft.com/office/drawing/2014/main" id="{FA749196-A9AB-4ADC-8159-937F89EF2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6608" y="5086164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0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4" name="TextBox 48">
              <a:extLst>
                <a:ext uri="{FF2B5EF4-FFF2-40B4-BE49-F238E27FC236}">
                  <a16:creationId xmlns:a16="http://schemas.microsoft.com/office/drawing/2014/main" id="{C4C7950F-05B7-4B3C-9542-83186AF0F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2858" y="5087751"/>
              <a:ext cx="3556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24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5" name="TextBox 45">
              <a:extLst>
                <a:ext uri="{FF2B5EF4-FFF2-40B4-BE49-F238E27FC236}">
                  <a16:creationId xmlns:a16="http://schemas.microsoft.com/office/drawing/2014/main" id="{8003BE84-5D4B-46E3-A3DE-EF50A0F80A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7096" y="4271776"/>
              <a:ext cx="12430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FLAG-HIF-1</a:t>
              </a:r>
              <a:r>
                <a:rPr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6" name="TextBox 49">
              <a:extLst>
                <a:ext uri="{FF2B5EF4-FFF2-40B4-BE49-F238E27FC236}">
                  <a16:creationId xmlns:a16="http://schemas.microsoft.com/office/drawing/2014/main" id="{797356EC-215A-4EC2-8B7D-5163D5902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5846" y="4676589"/>
              <a:ext cx="260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-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7" name="TextBox 48">
              <a:extLst>
                <a:ext uri="{FF2B5EF4-FFF2-40B4-BE49-F238E27FC236}">
                  <a16:creationId xmlns:a16="http://schemas.microsoft.com/office/drawing/2014/main" id="{A8FFE2EF-862D-43C1-9869-E5593FD43F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4258" y="4262251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8" name="TextBox 48">
              <a:extLst>
                <a:ext uri="{FF2B5EF4-FFF2-40B4-BE49-F238E27FC236}">
                  <a16:creationId xmlns:a16="http://schemas.microsoft.com/office/drawing/2014/main" id="{979CA262-106E-4009-826C-9CB361B0BE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4896" y="5089339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Arial Unicode MS" pitchFamily="50" charset="-127"/>
                  <a:cs typeface="Arial" panose="020B0604020202020204" pitchFamily="34" charset="0"/>
                </a:rPr>
                <a:t>9</a:t>
              </a:r>
              <a:endParaRPr kumimoji="0" lang="ko-KR" altLang="en-US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9" name="TextBox 30">
              <a:extLst>
                <a:ext uri="{FF2B5EF4-FFF2-40B4-BE49-F238E27FC236}">
                  <a16:creationId xmlns:a16="http://schemas.microsoft.com/office/drawing/2014/main" id="{D8F3C0A6-AF7D-4D23-B7DA-A2106EC33F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4008" y="4879789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0" name="TextBox 48">
              <a:extLst>
                <a:ext uri="{FF2B5EF4-FFF2-40B4-BE49-F238E27FC236}">
                  <a16:creationId xmlns:a16="http://schemas.microsoft.com/office/drawing/2014/main" id="{94744DE9-F70C-415C-8DC8-B97D1EA72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8258" y="4879789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1" name="TextBox 45">
              <a:extLst>
                <a:ext uri="{FF2B5EF4-FFF2-40B4-BE49-F238E27FC236}">
                  <a16:creationId xmlns:a16="http://schemas.microsoft.com/office/drawing/2014/main" id="{CEC31C6A-EA53-4CD6-BF99-DA679F395D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96033" y="4909951"/>
              <a:ext cx="68738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MG132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2" name="TextBox 48">
              <a:extLst>
                <a:ext uri="{FF2B5EF4-FFF2-40B4-BE49-F238E27FC236}">
                  <a16:creationId xmlns:a16="http://schemas.microsoft.com/office/drawing/2014/main" id="{5F9A23E3-778B-4773-8037-F29019DC3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0608" y="4871851"/>
              <a:ext cx="2619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3" name="TextBox 48">
              <a:extLst>
                <a:ext uri="{FF2B5EF4-FFF2-40B4-BE49-F238E27FC236}">
                  <a16:creationId xmlns:a16="http://schemas.microsoft.com/office/drawing/2014/main" id="{FBCBE322-B164-4DF4-AB1B-4305C0672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8671" y="4878201"/>
              <a:ext cx="261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4" name="TextBox 48">
              <a:extLst>
                <a:ext uri="{FF2B5EF4-FFF2-40B4-BE49-F238E27FC236}">
                  <a16:creationId xmlns:a16="http://schemas.microsoft.com/office/drawing/2014/main" id="{B7DA8AF0-13FB-4F4D-9A32-E8DA05862B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4258" y="4479739"/>
              <a:ext cx="261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100">
                  <a:latin typeface="Symbol" panose="05050102010706020507" pitchFamily="18" charset="2"/>
                  <a:ea typeface="Arial Unicode MS" pitchFamily="50" charset="-127"/>
                  <a:cs typeface="Arial" panose="020B0604020202020204" pitchFamily="34" charset="0"/>
                </a:rPr>
                <a:t>+</a:t>
              </a:r>
              <a:endParaRPr kumimoji="0" lang="ko-KR" altLang="en-US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5" name="TextBox 73">
              <a:extLst>
                <a:ext uri="{FF2B5EF4-FFF2-40B4-BE49-F238E27FC236}">
                  <a16:creationId xmlns:a16="http://schemas.microsoft.com/office/drawing/2014/main" id="{94B56A57-E8CC-4395-932E-58DE18D4C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2296" y="7068951"/>
              <a:ext cx="106838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Myc-SIRT1</a:t>
              </a:r>
              <a:r>
                <a:rPr kumimoji="0" lang="en-US" altLang="ko-KR" sz="1200">
                  <a:latin typeface="Symbol" panose="05050102010706020507" pitchFamily="18" charset="2"/>
                  <a:ea typeface="맑은 고딕" panose="020B0503020000020004" pitchFamily="50" charset="-127"/>
                  <a:cs typeface="Arial" panose="020B0604020202020204" pitchFamily="34" charset="0"/>
                </a:rPr>
                <a:t>a</a:t>
              </a:r>
              <a:endParaRPr kumimoji="0" lang="ko-KR" altLang="en-US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76" name="Picture 151">
              <a:extLst>
                <a:ext uri="{FF2B5EF4-FFF2-40B4-BE49-F238E27FC236}">
                  <a16:creationId xmlns:a16="http://schemas.microsoft.com/office/drawing/2014/main" id="{27CD3F6D-FA90-4BD1-B7F3-7EADC3E3A5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1046" y="5313176"/>
              <a:ext cx="1143000" cy="229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8" name="TextBox 82">
            <a:extLst>
              <a:ext uri="{FF2B5EF4-FFF2-40B4-BE49-F238E27FC236}">
                <a16:creationId xmlns:a16="http://schemas.microsoft.com/office/drawing/2014/main" id="{45060C9F-7245-47FD-B843-9E6428B7E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4309914"/>
            <a:ext cx="288925" cy="338138"/>
          </a:xfrm>
          <a:prstGeom prst="rect">
            <a:avLst/>
          </a:prstGeom>
          <a:noFill/>
          <a:ln>
            <a:noFill/>
          </a:ln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79" name="Picture 7">
            <a:extLst>
              <a:ext uri="{FF2B5EF4-FFF2-40B4-BE49-F238E27FC236}">
                <a16:creationId xmlns:a16="http://schemas.microsoft.com/office/drawing/2014/main" id="{AEADA11E-BE6C-481E-B6A6-E8BA49294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507" y="5345997"/>
            <a:ext cx="6667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45">
            <a:extLst>
              <a:ext uri="{FF2B5EF4-FFF2-40B4-BE49-F238E27FC236}">
                <a16:creationId xmlns:a16="http://schemas.microsoft.com/office/drawing/2014/main" id="{18ECA037-2486-46EB-B9DA-9A5DD0ACA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194" y="5114222"/>
            <a:ext cx="10967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Hypoxia (6 h)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0E82BA15-5DDF-49E5-83D3-1A6046686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9932" y="5145972"/>
            <a:ext cx="1841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ko-KR" altLang="en-US" sz="110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84" name="TextBox 22">
            <a:extLst>
              <a:ext uri="{FF2B5EF4-FFF2-40B4-BE49-F238E27FC236}">
                <a16:creationId xmlns:a16="http://schemas.microsoft.com/office/drawing/2014/main" id="{1BF737DB-20F0-447F-B98C-81E438CF0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794" y="4779259"/>
            <a:ext cx="661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HA-Ub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5" name="TextBox 31">
            <a:extLst>
              <a:ext uri="{FF2B5EF4-FFF2-40B4-BE49-F238E27FC236}">
                <a16:creationId xmlns:a16="http://schemas.microsoft.com/office/drawing/2014/main" id="{FA548C07-2BE7-4656-B243-E10A0B5B3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082" y="4582409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-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86" name="TextBox 45">
            <a:extLst>
              <a:ext uri="{FF2B5EF4-FFF2-40B4-BE49-F238E27FC236}">
                <a16:creationId xmlns:a16="http://schemas.microsoft.com/office/drawing/2014/main" id="{E8C988DC-32C6-4F5C-AC96-050380F13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994" y="4593522"/>
            <a:ext cx="850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sh-SIRT1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7DD4F696-1448-4097-A9BE-B3149ADEE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5644" y="4585584"/>
            <a:ext cx="261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88" name="TextBox 45">
            <a:extLst>
              <a:ext uri="{FF2B5EF4-FFF2-40B4-BE49-F238E27FC236}">
                <a16:creationId xmlns:a16="http://schemas.microsoft.com/office/drawing/2014/main" id="{9C5B911C-B66C-40F9-AC66-26B807991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519" y="4964997"/>
            <a:ext cx="6889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MG132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0340AF08-3237-4FF9-A255-2B493B93B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2469" y="4947534"/>
            <a:ext cx="260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0" name="TextBox 220">
            <a:extLst>
              <a:ext uri="{FF2B5EF4-FFF2-40B4-BE49-F238E27FC236}">
                <a16:creationId xmlns:a16="http://schemas.microsoft.com/office/drawing/2014/main" id="{BB598AF5-A307-45BC-AB4F-542095A37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7669" y="4944359"/>
            <a:ext cx="260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C12FC31E-0690-4E80-9B4D-832E7B931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232" y="4769734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2AB12AB8-37A1-47B3-BA29-C513BCFDB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082" y="4766559"/>
            <a:ext cx="261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93" name="TextBox 45">
            <a:extLst>
              <a:ext uri="{FF2B5EF4-FFF2-40B4-BE49-F238E27FC236}">
                <a16:creationId xmlns:a16="http://schemas.microsoft.com/office/drawing/2014/main" id="{8C2B0E63-F421-4746-A47F-866EE000B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032" y="5811134"/>
            <a:ext cx="947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IP : </a:t>
            </a: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HIF-1</a:t>
            </a:r>
            <a:r>
              <a:rPr kumimoji="0" lang="en-US" altLang="ko-KR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D8F426A6-E7F5-4951-A72A-B96D127A043E}"/>
              </a:ext>
            </a:extLst>
          </p:cNvPr>
          <p:cNvCxnSpPr/>
          <p:nvPr/>
        </p:nvCxnSpPr>
        <p:spPr>
          <a:xfrm>
            <a:off x="1607344" y="5384097"/>
            <a:ext cx="0" cy="11509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29">
            <a:extLst>
              <a:ext uri="{FF2B5EF4-FFF2-40B4-BE49-F238E27FC236}">
                <a16:creationId xmlns:a16="http://schemas.microsoft.com/office/drawing/2014/main" id="{846EB5B7-4F39-49F7-B8C0-6E963ADC1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7432" y="6293734"/>
            <a:ext cx="66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HIF-1</a:t>
            </a:r>
            <a:r>
              <a:rPr kumimoji="0" lang="en-US" altLang="ko-KR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6" name="TextBox 29">
            <a:extLst>
              <a:ext uri="{FF2B5EF4-FFF2-40B4-BE49-F238E27FC236}">
                <a16:creationId xmlns:a16="http://schemas.microsoft.com/office/drawing/2014/main" id="{362A2D59-3886-4322-94F4-A38972250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0607" y="5676197"/>
            <a:ext cx="661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HA-Ub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7" name="TextBox 29">
            <a:extLst>
              <a:ext uri="{FF2B5EF4-FFF2-40B4-BE49-F238E27FC236}">
                <a16:creationId xmlns:a16="http://schemas.microsoft.com/office/drawing/2014/main" id="{034ED93D-F5FD-460C-9C21-6A145BF71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0607" y="6635047"/>
            <a:ext cx="66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HIF-1</a:t>
            </a:r>
            <a:r>
              <a:rPr kumimoji="0" lang="en-US" altLang="ko-KR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8" name="TextBox 29">
            <a:extLst>
              <a:ext uri="{FF2B5EF4-FFF2-40B4-BE49-F238E27FC236}">
                <a16:creationId xmlns:a16="http://schemas.microsoft.com/office/drawing/2014/main" id="{96EF399F-3186-4D0A-883E-33122CE1A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1557" y="6890634"/>
            <a:ext cx="6207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SIRT1</a:t>
            </a:r>
            <a:endParaRPr kumimoji="0" lang="ko-KR" altLang="en-US" sz="1200">
              <a:latin typeface="Symbol" panose="05050102010706020507" pitchFamily="18" charset="2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9" name="TextBox 36">
            <a:extLst>
              <a:ext uri="{FF2B5EF4-FFF2-40B4-BE49-F238E27FC236}">
                <a16:creationId xmlns:a16="http://schemas.microsoft.com/office/drawing/2014/main" id="{CC6A73E3-0348-4FA6-96F9-D61D75AFE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2194" y="7136697"/>
            <a:ext cx="644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r>
              <a:rPr kumimoji="0" lang="en-US" altLang="ko-KR" sz="12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-acitn</a:t>
            </a:r>
            <a:endParaRPr kumimoji="0" lang="ko-KR" altLang="en-US" sz="120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0" name="TextBox 48">
            <a:extLst>
              <a:ext uri="{FF2B5EF4-FFF2-40B4-BE49-F238E27FC236}">
                <a16:creationId xmlns:a16="http://schemas.microsoft.com/office/drawing/2014/main" id="{186EF1D2-FA69-469F-83E1-3F5775E1E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057" y="5123747"/>
            <a:ext cx="260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101" name="TextBox 233">
            <a:extLst>
              <a:ext uri="{FF2B5EF4-FFF2-40B4-BE49-F238E27FC236}">
                <a16:creationId xmlns:a16="http://schemas.microsoft.com/office/drawing/2014/main" id="{07EC8330-19CB-46B8-870E-836C41711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9257" y="5120572"/>
            <a:ext cx="260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1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+</a:t>
            </a:r>
            <a:endParaRPr kumimoji="0" lang="ko-KR" altLang="en-US" sz="1100">
              <a:latin typeface="Symbol" panose="05050102010706020507" pitchFamily="18" charset="2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2" name="왼쪽 화살표 1"/>
          <p:cNvSpPr/>
          <p:nvPr/>
        </p:nvSpPr>
        <p:spPr>
          <a:xfrm rot="20268805">
            <a:off x="6083971" y="2229297"/>
            <a:ext cx="432048" cy="21818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202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Text Box 2">
            <a:extLst>
              <a:ext uri="{FF2B5EF4-FFF2-40B4-BE49-F238E27FC236}">
                <a16:creationId xmlns:a16="http://schemas.microsoft.com/office/drawing/2014/main" id="{98AA0976-BB84-43F4-9428-75547779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63525"/>
            <a:ext cx="180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0" rIns="91404" bIns="45700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 dirty="0" err="1">
                <a:latin typeface="Arial" panose="020B0604020202020204" pitchFamily="34" charset="0"/>
              </a:rPr>
              <a:t>Joo_Figure</a:t>
            </a:r>
            <a:r>
              <a:rPr lang="en-US" altLang="ko-KR" sz="1600" b="1" dirty="0">
                <a:latin typeface="Arial" panose="020B0604020202020204" pitchFamily="34" charset="0"/>
              </a:rPr>
              <a:t> S8</a:t>
            </a:r>
            <a:endParaRPr lang="el-GR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76">
            <a:extLst>
              <a:ext uri="{FF2B5EF4-FFF2-40B4-BE49-F238E27FC236}">
                <a16:creationId xmlns:a16="http://schemas.microsoft.com/office/drawing/2014/main" id="{163B3E02-3819-4971-97A6-82CD3CE08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62" y="2034432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9</a:t>
            </a:r>
          </a:p>
        </p:txBody>
      </p:sp>
      <p:sp>
        <p:nvSpPr>
          <p:cNvPr id="49" name="TextBox 76">
            <a:extLst>
              <a:ext uri="{FF2B5EF4-FFF2-40B4-BE49-F238E27FC236}">
                <a16:creationId xmlns:a16="http://schemas.microsoft.com/office/drawing/2014/main" id="{F053EFD9-7119-4512-AF4B-6F5C8A61A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9362" y="2034432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9</a:t>
            </a:r>
          </a:p>
        </p:txBody>
      </p:sp>
      <p:sp>
        <p:nvSpPr>
          <p:cNvPr id="50" name="TextBox 76">
            <a:extLst>
              <a:ext uri="{FF2B5EF4-FFF2-40B4-BE49-F238E27FC236}">
                <a16:creationId xmlns:a16="http://schemas.microsoft.com/office/drawing/2014/main" id="{DB8C6619-BFC6-4E44-AE8C-6704514A5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5112" y="2034432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51" name="TextBox 76">
            <a:extLst>
              <a:ext uri="{FF2B5EF4-FFF2-40B4-BE49-F238E27FC236}">
                <a16:creationId xmlns:a16="http://schemas.microsoft.com/office/drawing/2014/main" id="{C07F8EBE-94D4-49C2-8DF9-F5D456BF6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250" y="2036019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54" name="TextBox 76">
            <a:extLst>
              <a:ext uri="{FF2B5EF4-FFF2-40B4-BE49-F238E27FC236}">
                <a16:creationId xmlns:a16="http://schemas.microsoft.com/office/drawing/2014/main" id="{3F4F397A-3E65-4388-B1D8-939111151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574" y="2291607"/>
            <a:ext cx="16136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HA-HIF-1</a:t>
            </a:r>
            <a:r>
              <a:rPr kumimoji="0" lang="en-US" altLang="ko-KR" sz="1200" dirty="0" smtClean="0">
                <a:latin typeface="Symbol" panose="05050102010706020507" pitchFamily="18" charset="2"/>
                <a:ea typeface="맑은 고딕" panose="020B0503020000020004" pitchFamily="50" charset="-127"/>
                <a:cs typeface="Arial" panose="020B0604020202020204" pitchFamily="34" charset="0"/>
              </a:rPr>
              <a:t>a </a:t>
            </a:r>
            <a:r>
              <a:rPr kumimoji="0" lang="en-US" altLang="ko-KR" sz="1200" dirty="0" smtClean="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mutant</a:t>
            </a:r>
            <a:endParaRPr kumimoji="0" lang="en-US" altLang="ko-KR" sz="1200" dirty="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sp>
        <p:nvSpPr>
          <p:cNvPr id="55" name="TextBox 76">
            <a:extLst>
              <a:ext uri="{FF2B5EF4-FFF2-40B4-BE49-F238E27FC236}">
                <a16:creationId xmlns:a16="http://schemas.microsoft.com/office/drawing/2014/main" id="{BD841997-9334-4A70-A13B-E746F39B7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575" y="2653557"/>
            <a:ext cx="644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200">
                <a:latin typeface="Symbol" panose="05050102010706020507" pitchFamily="18" charset="2"/>
                <a:ea typeface="Arial Unicode MS" pitchFamily="50" charset="-127"/>
                <a:cs typeface="Arial" panose="020B0604020202020204" pitchFamily="34" charset="0"/>
              </a:rPr>
              <a:t>b</a:t>
            </a: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-actin</a:t>
            </a:r>
          </a:p>
        </p:txBody>
      </p:sp>
      <p:cxnSp>
        <p:nvCxnSpPr>
          <p:cNvPr id="56" name="직선 연결선 55">
            <a:extLst>
              <a:ext uri="{FF2B5EF4-FFF2-40B4-BE49-F238E27FC236}">
                <a16:creationId xmlns:a16="http://schemas.microsoft.com/office/drawing/2014/main" id="{E60882EA-E523-4BB6-ADBA-511CCF09F403}"/>
              </a:ext>
            </a:extLst>
          </p:cNvPr>
          <p:cNvCxnSpPr/>
          <p:nvPr/>
        </p:nvCxnSpPr>
        <p:spPr>
          <a:xfrm>
            <a:off x="2702035" y="2005658"/>
            <a:ext cx="6223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>
            <a:extLst>
              <a:ext uri="{FF2B5EF4-FFF2-40B4-BE49-F238E27FC236}">
                <a16:creationId xmlns:a16="http://schemas.microsoft.com/office/drawing/2014/main" id="{12F89CED-A6AE-47A7-AB5F-503DE759182A}"/>
              </a:ext>
            </a:extLst>
          </p:cNvPr>
          <p:cNvCxnSpPr/>
          <p:nvPr/>
        </p:nvCxnSpPr>
        <p:spPr>
          <a:xfrm>
            <a:off x="3407396" y="2005658"/>
            <a:ext cx="6223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76">
            <a:extLst>
              <a:ext uri="{FF2B5EF4-FFF2-40B4-BE49-F238E27FC236}">
                <a16:creationId xmlns:a16="http://schemas.microsoft.com/office/drawing/2014/main" id="{D8BF62C1-6AE9-4BC3-8C85-826CEF4B7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17" y="1712318"/>
            <a:ext cx="75088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59" name="TextBox 76">
            <a:extLst>
              <a:ext uri="{FF2B5EF4-FFF2-40B4-BE49-F238E27FC236}">
                <a16:creationId xmlns:a16="http://schemas.microsoft.com/office/drawing/2014/main" id="{80309460-5706-4CE2-85E3-800592D6C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1872" y="1704728"/>
            <a:ext cx="8572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200" dirty="0" err="1">
                <a:latin typeface="Arial" panose="020B0604020202020204" pitchFamily="34" charset="0"/>
                <a:ea typeface="Arial Unicode MS" pitchFamily="50" charset="-127"/>
                <a:cs typeface="Arial" panose="020B0604020202020204" pitchFamily="34" charset="0"/>
              </a:rPr>
              <a:t>Normoxia</a:t>
            </a:r>
            <a:endParaRPr kumimoji="0" lang="en-US" altLang="ko-KR" sz="1200" dirty="0">
              <a:latin typeface="Arial" panose="020B0604020202020204" pitchFamily="34" charset="0"/>
              <a:ea typeface="Arial Unicode MS" pitchFamily="50" charset="-127"/>
              <a:cs typeface="Arial" panose="020B0604020202020204" pitchFamily="34" charset="0"/>
            </a:endParaRPr>
          </a:p>
        </p:txBody>
      </p:sp>
      <p:pic>
        <p:nvPicPr>
          <p:cNvPr id="60" name="Picture 1">
            <a:extLst>
              <a:ext uri="{FF2B5EF4-FFF2-40B4-BE49-F238E27FC236}">
                <a16:creationId xmlns:a16="http://schemas.microsoft.com/office/drawing/2014/main" id="{606B2F1C-B7D3-4CD5-A46A-ED008116A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50" y="2272557"/>
            <a:ext cx="15113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31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55356</TotalTime>
  <Words>618</Words>
  <Application>Microsoft Office PowerPoint</Application>
  <PresentationFormat>사용자 지정</PresentationFormat>
  <Paragraphs>424</Paragraphs>
  <Slides>10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Arial Unicode MS</vt:lpstr>
      <vt:lpstr>굴림</vt:lpstr>
      <vt:lpstr>맑은 고딕</vt:lpstr>
      <vt:lpstr>Arial</vt:lpstr>
      <vt:lpstr>Helvetica</vt:lpstr>
      <vt:lpstr>Symbol</vt:lpstr>
      <vt:lpstr>Office 테마</vt:lpstr>
      <vt:lpstr>차트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윤미용</cp:lastModifiedBy>
  <cp:revision>1004</cp:revision>
  <cp:lastPrinted>2019-07-03T07:47:58Z</cp:lastPrinted>
  <dcterms:created xsi:type="dcterms:W3CDTF">2009-12-03T03:02:10Z</dcterms:created>
  <dcterms:modified xsi:type="dcterms:W3CDTF">2023-04-17T07:10:45Z</dcterms:modified>
</cp:coreProperties>
</file>