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8" r:id="rId2"/>
  </p:sldIdLst>
  <p:sldSz cx="28898850" cy="216741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21" d="100"/>
          <a:sy n="21" d="100"/>
        </p:scale>
        <p:origin x="12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gory John Wood" userId="60d94491-3183-4cfe-a6bf-63cdda22f893" providerId="ADAL" clId="{B7F321B4-92A4-40F0-8C6F-B924D97D3D24}"/>
    <pc:docChg chg="modSld">
      <pc:chgData name="Gregory John Wood" userId="60d94491-3183-4cfe-a6bf-63cdda22f893" providerId="ADAL" clId="{B7F321B4-92A4-40F0-8C6F-B924D97D3D24}" dt="2023-09-16T08:51:28.351" v="0" actId="164"/>
      <pc:docMkLst>
        <pc:docMk/>
      </pc:docMkLst>
      <pc:sldChg chg="addSp modSp">
        <pc:chgData name="Gregory John Wood" userId="60d94491-3183-4cfe-a6bf-63cdda22f893" providerId="ADAL" clId="{B7F321B4-92A4-40F0-8C6F-B924D97D3D24}" dt="2023-09-16T08:51:28.351" v="0" actId="164"/>
        <pc:sldMkLst>
          <pc:docMk/>
          <pc:sldMk cId="1860778859" sldId="268"/>
        </pc:sldMkLst>
        <pc:grpChg chg="add mod">
          <ac:chgData name="Gregory John Wood" userId="60d94491-3183-4cfe-a6bf-63cdda22f893" providerId="ADAL" clId="{B7F321B4-92A4-40F0-8C6F-B924D97D3D24}" dt="2023-09-16T08:51:28.351" v="0" actId="164"/>
          <ac:grpSpMkLst>
            <pc:docMk/>
            <pc:sldMk cId="1860778859" sldId="268"/>
            <ac:grpSpMk id="2" creationId="{C27A4E34-8262-2FB7-E946-657D990F5DEC}"/>
          </ac:grpSpMkLst>
        </pc:grpChg>
        <pc:picChg chg="mod">
          <ac:chgData name="Gregory John Wood" userId="60d94491-3183-4cfe-a6bf-63cdda22f893" providerId="ADAL" clId="{B7F321B4-92A4-40F0-8C6F-B924D97D3D24}" dt="2023-09-16T08:51:28.351" v="0" actId="164"/>
          <ac:picMkLst>
            <pc:docMk/>
            <pc:sldMk cId="1860778859" sldId="268"/>
            <ac:picMk id="3" creationId="{46432498-F6E6-4447-9769-0BE0992F361E}"/>
          </ac:picMkLst>
        </pc:picChg>
        <pc:picChg chg="mod">
          <ac:chgData name="Gregory John Wood" userId="60d94491-3183-4cfe-a6bf-63cdda22f893" providerId="ADAL" clId="{B7F321B4-92A4-40F0-8C6F-B924D97D3D24}" dt="2023-09-16T08:51:28.351" v="0" actId="164"/>
          <ac:picMkLst>
            <pc:docMk/>
            <pc:sldMk cId="1860778859" sldId="268"/>
            <ac:picMk id="5" creationId="{4BE8CFF1-F4ED-4670-BB72-477D5D4BE44B}"/>
          </ac:picMkLst>
        </pc:picChg>
      </pc:sldChg>
    </pc:docChg>
  </pc:docChgLst>
  <pc:docChgLst>
    <pc:chgData name="Gregory John Wood" userId="60d94491-3183-4cfe-a6bf-63cdda22f893" providerId="ADAL" clId="{9AF311CD-B9AF-4858-95DA-64F80DAFDB49}"/>
    <pc:docChg chg="delSld">
      <pc:chgData name="Gregory John Wood" userId="60d94491-3183-4cfe-a6bf-63cdda22f893" providerId="ADAL" clId="{9AF311CD-B9AF-4858-95DA-64F80DAFDB49}" dt="2022-12-19T13:12:44.360" v="0" actId="2696"/>
      <pc:docMkLst>
        <pc:docMk/>
      </pc:docMkLst>
      <pc:sldChg chg="del">
        <pc:chgData name="Gregory John Wood" userId="60d94491-3183-4cfe-a6bf-63cdda22f893" providerId="ADAL" clId="{9AF311CD-B9AF-4858-95DA-64F80DAFDB49}" dt="2022-12-19T13:12:44.360" v="0" actId="2696"/>
        <pc:sldMkLst>
          <pc:docMk/>
          <pc:sldMk cId="39224856" sldId="256"/>
        </pc:sldMkLst>
      </pc:sldChg>
      <pc:sldChg chg="del">
        <pc:chgData name="Gregory John Wood" userId="60d94491-3183-4cfe-a6bf-63cdda22f893" providerId="ADAL" clId="{9AF311CD-B9AF-4858-95DA-64F80DAFDB49}" dt="2022-12-19T13:12:44.360" v="0" actId="2696"/>
        <pc:sldMkLst>
          <pc:docMk/>
          <pc:sldMk cId="1146203673" sldId="260"/>
        </pc:sldMkLst>
      </pc:sldChg>
      <pc:sldChg chg="del">
        <pc:chgData name="Gregory John Wood" userId="60d94491-3183-4cfe-a6bf-63cdda22f893" providerId="ADAL" clId="{9AF311CD-B9AF-4858-95DA-64F80DAFDB49}" dt="2022-12-19T13:12:44.360" v="0" actId="2696"/>
        <pc:sldMkLst>
          <pc:docMk/>
          <pc:sldMk cId="2804573804" sldId="264"/>
        </pc:sldMkLst>
      </pc:sldChg>
      <pc:sldChg chg="del">
        <pc:chgData name="Gregory John Wood" userId="60d94491-3183-4cfe-a6bf-63cdda22f893" providerId="ADAL" clId="{9AF311CD-B9AF-4858-95DA-64F80DAFDB49}" dt="2022-12-19T13:12:44.360" v="0" actId="2696"/>
        <pc:sldMkLst>
          <pc:docMk/>
          <pc:sldMk cId="258562277" sldId="265"/>
        </pc:sldMkLst>
      </pc:sldChg>
      <pc:sldChg chg="del">
        <pc:chgData name="Gregory John Wood" userId="60d94491-3183-4cfe-a6bf-63cdda22f893" providerId="ADAL" clId="{9AF311CD-B9AF-4858-95DA-64F80DAFDB49}" dt="2022-12-19T13:12:44.360" v="0" actId="2696"/>
        <pc:sldMkLst>
          <pc:docMk/>
          <pc:sldMk cId="3571096717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7414" y="3547135"/>
            <a:ext cx="24564023" cy="7545811"/>
          </a:xfrm>
        </p:spPr>
        <p:txBody>
          <a:bodyPr anchor="b"/>
          <a:lstStyle>
            <a:lvl1pPr algn="ctr">
              <a:defRPr sz="1896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12356" y="11383941"/>
            <a:ext cx="21674138" cy="5232898"/>
          </a:xfrm>
        </p:spPr>
        <p:txBody>
          <a:bodyPr/>
          <a:lstStyle>
            <a:lvl1pPr marL="0" indent="0" algn="ctr">
              <a:buNone/>
              <a:defRPr sz="7585"/>
            </a:lvl1pPr>
            <a:lvl2pPr marL="1444935" indent="0" algn="ctr">
              <a:buNone/>
              <a:defRPr sz="6321"/>
            </a:lvl2pPr>
            <a:lvl3pPr marL="2889870" indent="0" algn="ctr">
              <a:buNone/>
              <a:defRPr sz="5689"/>
            </a:lvl3pPr>
            <a:lvl4pPr marL="4334805" indent="0" algn="ctr">
              <a:buNone/>
              <a:defRPr sz="5057"/>
            </a:lvl4pPr>
            <a:lvl5pPr marL="5779740" indent="0" algn="ctr">
              <a:buNone/>
              <a:defRPr sz="5057"/>
            </a:lvl5pPr>
            <a:lvl6pPr marL="7224674" indent="0" algn="ctr">
              <a:buNone/>
              <a:defRPr sz="5057"/>
            </a:lvl6pPr>
            <a:lvl7pPr marL="8669609" indent="0" algn="ctr">
              <a:buNone/>
              <a:defRPr sz="5057"/>
            </a:lvl7pPr>
            <a:lvl8pPr marL="10114544" indent="0" algn="ctr">
              <a:buNone/>
              <a:defRPr sz="5057"/>
            </a:lvl8pPr>
            <a:lvl9pPr marL="11559479" indent="0" algn="ctr">
              <a:buNone/>
              <a:defRPr sz="505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6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82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80741" y="1153947"/>
            <a:ext cx="6231315" cy="1836783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6798" y="1153947"/>
            <a:ext cx="18332708" cy="1836783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03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30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46" y="5403489"/>
            <a:ext cx="24925258" cy="9015838"/>
          </a:xfrm>
        </p:spPr>
        <p:txBody>
          <a:bodyPr anchor="b"/>
          <a:lstStyle>
            <a:lvl1pPr>
              <a:defRPr sz="1896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1746" y="14504620"/>
            <a:ext cx="24925258" cy="4741216"/>
          </a:xfrm>
        </p:spPr>
        <p:txBody>
          <a:bodyPr/>
          <a:lstStyle>
            <a:lvl1pPr marL="0" indent="0">
              <a:buNone/>
              <a:defRPr sz="7585">
                <a:solidFill>
                  <a:schemeClr val="tx1"/>
                </a:solidFill>
              </a:defRPr>
            </a:lvl1pPr>
            <a:lvl2pPr marL="1444935" indent="0">
              <a:buNone/>
              <a:defRPr sz="6321">
                <a:solidFill>
                  <a:schemeClr val="tx1">
                    <a:tint val="75000"/>
                  </a:schemeClr>
                </a:solidFill>
              </a:defRPr>
            </a:lvl2pPr>
            <a:lvl3pPr marL="2889870" indent="0">
              <a:buNone/>
              <a:defRPr sz="5689">
                <a:solidFill>
                  <a:schemeClr val="tx1">
                    <a:tint val="75000"/>
                  </a:schemeClr>
                </a:solidFill>
              </a:defRPr>
            </a:lvl3pPr>
            <a:lvl4pPr marL="4334805" indent="0">
              <a:buNone/>
              <a:defRPr sz="5057">
                <a:solidFill>
                  <a:schemeClr val="tx1">
                    <a:tint val="75000"/>
                  </a:schemeClr>
                </a:solidFill>
              </a:defRPr>
            </a:lvl4pPr>
            <a:lvl5pPr marL="5779740" indent="0">
              <a:buNone/>
              <a:defRPr sz="5057">
                <a:solidFill>
                  <a:schemeClr val="tx1">
                    <a:tint val="75000"/>
                  </a:schemeClr>
                </a:solidFill>
              </a:defRPr>
            </a:lvl5pPr>
            <a:lvl6pPr marL="7224674" indent="0">
              <a:buNone/>
              <a:defRPr sz="5057">
                <a:solidFill>
                  <a:schemeClr val="tx1">
                    <a:tint val="75000"/>
                  </a:schemeClr>
                </a:solidFill>
              </a:defRPr>
            </a:lvl6pPr>
            <a:lvl7pPr marL="8669609" indent="0">
              <a:buNone/>
              <a:defRPr sz="5057">
                <a:solidFill>
                  <a:schemeClr val="tx1">
                    <a:tint val="75000"/>
                  </a:schemeClr>
                </a:solidFill>
              </a:defRPr>
            </a:lvl7pPr>
            <a:lvl8pPr marL="10114544" indent="0">
              <a:buNone/>
              <a:defRPr sz="5057">
                <a:solidFill>
                  <a:schemeClr val="tx1">
                    <a:tint val="75000"/>
                  </a:schemeClr>
                </a:solidFill>
              </a:defRPr>
            </a:lvl8pPr>
            <a:lvl9pPr marL="11559479" indent="0">
              <a:buNone/>
              <a:defRPr sz="50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04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6796" y="5769736"/>
            <a:ext cx="12282011" cy="137520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043" y="5769736"/>
            <a:ext cx="12282011" cy="137520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89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560" y="1153952"/>
            <a:ext cx="24925258" cy="418933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0563" y="5313176"/>
            <a:ext cx="12225566" cy="2603905"/>
          </a:xfrm>
        </p:spPr>
        <p:txBody>
          <a:bodyPr anchor="b"/>
          <a:lstStyle>
            <a:lvl1pPr marL="0" indent="0">
              <a:buNone/>
              <a:defRPr sz="7585" b="1"/>
            </a:lvl1pPr>
            <a:lvl2pPr marL="1444935" indent="0">
              <a:buNone/>
              <a:defRPr sz="6321" b="1"/>
            </a:lvl2pPr>
            <a:lvl3pPr marL="2889870" indent="0">
              <a:buNone/>
              <a:defRPr sz="5689" b="1"/>
            </a:lvl3pPr>
            <a:lvl4pPr marL="4334805" indent="0">
              <a:buNone/>
              <a:defRPr sz="5057" b="1"/>
            </a:lvl4pPr>
            <a:lvl5pPr marL="5779740" indent="0">
              <a:buNone/>
              <a:defRPr sz="5057" b="1"/>
            </a:lvl5pPr>
            <a:lvl6pPr marL="7224674" indent="0">
              <a:buNone/>
              <a:defRPr sz="5057" b="1"/>
            </a:lvl6pPr>
            <a:lvl7pPr marL="8669609" indent="0">
              <a:buNone/>
              <a:defRPr sz="5057" b="1"/>
            </a:lvl7pPr>
            <a:lvl8pPr marL="10114544" indent="0">
              <a:buNone/>
              <a:defRPr sz="5057" b="1"/>
            </a:lvl8pPr>
            <a:lvl9pPr marL="11559479" indent="0">
              <a:buNone/>
              <a:defRPr sz="505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90563" y="7917081"/>
            <a:ext cx="12225566" cy="1164483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630045" y="5313176"/>
            <a:ext cx="12285775" cy="2603905"/>
          </a:xfrm>
        </p:spPr>
        <p:txBody>
          <a:bodyPr anchor="b"/>
          <a:lstStyle>
            <a:lvl1pPr marL="0" indent="0">
              <a:buNone/>
              <a:defRPr sz="7585" b="1"/>
            </a:lvl1pPr>
            <a:lvl2pPr marL="1444935" indent="0">
              <a:buNone/>
              <a:defRPr sz="6321" b="1"/>
            </a:lvl2pPr>
            <a:lvl3pPr marL="2889870" indent="0">
              <a:buNone/>
              <a:defRPr sz="5689" b="1"/>
            </a:lvl3pPr>
            <a:lvl4pPr marL="4334805" indent="0">
              <a:buNone/>
              <a:defRPr sz="5057" b="1"/>
            </a:lvl4pPr>
            <a:lvl5pPr marL="5779740" indent="0">
              <a:buNone/>
              <a:defRPr sz="5057" b="1"/>
            </a:lvl5pPr>
            <a:lvl6pPr marL="7224674" indent="0">
              <a:buNone/>
              <a:defRPr sz="5057" b="1"/>
            </a:lvl6pPr>
            <a:lvl7pPr marL="8669609" indent="0">
              <a:buNone/>
              <a:defRPr sz="5057" b="1"/>
            </a:lvl7pPr>
            <a:lvl8pPr marL="10114544" indent="0">
              <a:buNone/>
              <a:defRPr sz="5057" b="1"/>
            </a:lvl8pPr>
            <a:lvl9pPr marL="11559479" indent="0">
              <a:buNone/>
              <a:defRPr sz="505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630045" y="7917081"/>
            <a:ext cx="12285775" cy="1164483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4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283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056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560" y="1444942"/>
            <a:ext cx="9320631" cy="5057299"/>
          </a:xfrm>
        </p:spPr>
        <p:txBody>
          <a:bodyPr anchor="b"/>
          <a:lstStyle>
            <a:lvl1pPr>
              <a:defRPr sz="101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5775" y="3120679"/>
            <a:ext cx="14630043" cy="15402686"/>
          </a:xfrm>
        </p:spPr>
        <p:txBody>
          <a:bodyPr/>
          <a:lstStyle>
            <a:lvl1pPr>
              <a:defRPr sz="10113"/>
            </a:lvl1pPr>
            <a:lvl2pPr>
              <a:defRPr sz="8849"/>
            </a:lvl2pPr>
            <a:lvl3pPr>
              <a:defRPr sz="7585"/>
            </a:lvl3pPr>
            <a:lvl4pPr>
              <a:defRPr sz="6321"/>
            </a:lvl4pPr>
            <a:lvl5pPr>
              <a:defRPr sz="6321"/>
            </a:lvl5pPr>
            <a:lvl6pPr>
              <a:defRPr sz="6321"/>
            </a:lvl6pPr>
            <a:lvl7pPr>
              <a:defRPr sz="6321"/>
            </a:lvl7pPr>
            <a:lvl8pPr>
              <a:defRPr sz="6321"/>
            </a:lvl8pPr>
            <a:lvl9pPr>
              <a:defRPr sz="632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560" y="6502241"/>
            <a:ext cx="9320631" cy="12046207"/>
          </a:xfrm>
        </p:spPr>
        <p:txBody>
          <a:bodyPr/>
          <a:lstStyle>
            <a:lvl1pPr marL="0" indent="0">
              <a:buNone/>
              <a:defRPr sz="5057"/>
            </a:lvl1pPr>
            <a:lvl2pPr marL="1444935" indent="0">
              <a:buNone/>
              <a:defRPr sz="4425"/>
            </a:lvl2pPr>
            <a:lvl3pPr marL="2889870" indent="0">
              <a:buNone/>
              <a:defRPr sz="3792"/>
            </a:lvl3pPr>
            <a:lvl4pPr marL="4334805" indent="0">
              <a:buNone/>
              <a:defRPr sz="3160"/>
            </a:lvl4pPr>
            <a:lvl5pPr marL="5779740" indent="0">
              <a:buNone/>
              <a:defRPr sz="3160"/>
            </a:lvl5pPr>
            <a:lvl6pPr marL="7224674" indent="0">
              <a:buNone/>
              <a:defRPr sz="3160"/>
            </a:lvl6pPr>
            <a:lvl7pPr marL="8669609" indent="0">
              <a:buNone/>
              <a:defRPr sz="3160"/>
            </a:lvl7pPr>
            <a:lvl8pPr marL="10114544" indent="0">
              <a:buNone/>
              <a:defRPr sz="3160"/>
            </a:lvl8pPr>
            <a:lvl9pPr marL="11559479" indent="0">
              <a:buNone/>
              <a:defRPr sz="316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061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560" y="1444942"/>
            <a:ext cx="9320631" cy="5057299"/>
          </a:xfrm>
        </p:spPr>
        <p:txBody>
          <a:bodyPr anchor="b"/>
          <a:lstStyle>
            <a:lvl1pPr>
              <a:defRPr sz="101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85775" y="3120679"/>
            <a:ext cx="14630043" cy="15402686"/>
          </a:xfrm>
        </p:spPr>
        <p:txBody>
          <a:bodyPr anchor="t"/>
          <a:lstStyle>
            <a:lvl1pPr marL="0" indent="0">
              <a:buNone/>
              <a:defRPr sz="10113"/>
            </a:lvl1pPr>
            <a:lvl2pPr marL="1444935" indent="0">
              <a:buNone/>
              <a:defRPr sz="8849"/>
            </a:lvl2pPr>
            <a:lvl3pPr marL="2889870" indent="0">
              <a:buNone/>
              <a:defRPr sz="7585"/>
            </a:lvl3pPr>
            <a:lvl4pPr marL="4334805" indent="0">
              <a:buNone/>
              <a:defRPr sz="6321"/>
            </a:lvl4pPr>
            <a:lvl5pPr marL="5779740" indent="0">
              <a:buNone/>
              <a:defRPr sz="6321"/>
            </a:lvl5pPr>
            <a:lvl6pPr marL="7224674" indent="0">
              <a:buNone/>
              <a:defRPr sz="6321"/>
            </a:lvl6pPr>
            <a:lvl7pPr marL="8669609" indent="0">
              <a:buNone/>
              <a:defRPr sz="6321"/>
            </a:lvl7pPr>
            <a:lvl8pPr marL="10114544" indent="0">
              <a:buNone/>
              <a:defRPr sz="6321"/>
            </a:lvl8pPr>
            <a:lvl9pPr marL="11559479" indent="0">
              <a:buNone/>
              <a:defRPr sz="6321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560" y="6502241"/>
            <a:ext cx="9320631" cy="12046207"/>
          </a:xfrm>
        </p:spPr>
        <p:txBody>
          <a:bodyPr/>
          <a:lstStyle>
            <a:lvl1pPr marL="0" indent="0">
              <a:buNone/>
              <a:defRPr sz="5057"/>
            </a:lvl1pPr>
            <a:lvl2pPr marL="1444935" indent="0">
              <a:buNone/>
              <a:defRPr sz="4425"/>
            </a:lvl2pPr>
            <a:lvl3pPr marL="2889870" indent="0">
              <a:buNone/>
              <a:defRPr sz="3792"/>
            </a:lvl3pPr>
            <a:lvl4pPr marL="4334805" indent="0">
              <a:buNone/>
              <a:defRPr sz="3160"/>
            </a:lvl4pPr>
            <a:lvl5pPr marL="5779740" indent="0">
              <a:buNone/>
              <a:defRPr sz="3160"/>
            </a:lvl5pPr>
            <a:lvl6pPr marL="7224674" indent="0">
              <a:buNone/>
              <a:defRPr sz="3160"/>
            </a:lvl6pPr>
            <a:lvl7pPr marL="8669609" indent="0">
              <a:buNone/>
              <a:defRPr sz="3160"/>
            </a:lvl7pPr>
            <a:lvl8pPr marL="10114544" indent="0">
              <a:buNone/>
              <a:defRPr sz="3160"/>
            </a:lvl8pPr>
            <a:lvl9pPr marL="11559479" indent="0">
              <a:buNone/>
              <a:defRPr sz="316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78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6796" y="1153952"/>
            <a:ext cx="24925258" cy="4189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796" y="5769736"/>
            <a:ext cx="24925258" cy="13752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6796" y="20088720"/>
            <a:ext cx="6502241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1292B-B5B6-4805-A956-A41AAA3790DC}" type="datetimeFigureOut">
              <a:rPr lang="en-GB" smtClean="0"/>
              <a:t>16/09/2023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72744" y="20088720"/>
            <a:ext cx="9753362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409813" y="20088720"/>
            <a:ext cx="6502241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95FA5-0FE7-4BC8-8399-411C02AA0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78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2889870" rtl="0" eaLnBrk="1" latinLnBrk="0" hangingPunct="1">
        <a:lnSpc>
          <a:spcPct val="90000"/>
        </a:lnSpc>
        <a:spcBef>
          <a:spcPct val="0"/>
        </a:spcBef>
        <a:buNone/>
        <a:defRPr sz="139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2467" indent="-722467" algn="l" defTabSz="2889870" rtl="0" eaLnBrk="1" latinLnBrk="0" hangingPunct="1">
        <a:lnSpc>
          <a:spcPct val="90000"/>
        </a:lnSpc>
        <a:spcBef>
          <a:spcPts val="3160"/>
        </a:spcBef>
        <a:buFont typeface="Arial" panose="020B0604020202020204" pitchFamily="34" charset="0"/>
        <a:buChar char="•"/>
        <a:defRPr sz="8849" kern="1200">
          <a:solidFill>
            <a:schemeClr val="tx1"/>
          </a:solidFill>
          <a:latin typeface="+mn-lt"/>
          <a:ea typeface="+mn-ea"/>
          <a:cs typeface="+mn-cs"/>
        </a:defRPr>
      </a:lvl1pPr>
      <a:lvl2pPr marL="2167402" indent="-722467" algn="l" defTabSz="2889870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7585" kern="1200">
          <a:solidFill>
            <a:schemeClr val="tx1"/>
          </a:solidFill>
          <a:latin typeface="+mn-lt"/>
          <a:ea typeface="+mn-ea"/>
          <a:cs typeface="+mn-cs"/>
        </a:defRPr>
      </a:lvl2pPr>
      <a:lvl3pPr marL="3612337" indent="-722467" algn="l" defTabSz="2889870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6321" kern="1200">
          <a:solidFill>
            <a:schemeClr val="tx1"/>
          </a:solidFill>
          <a:latin typeface="+mn-lt"/>
          <a:ea typeface="+mn-ea"/>
          <a:cs typeface="+mn-cs"/>
        </a:defRPr>
      </a:lvl3pPr>
      <a:lvl4pPr marL="5057272" indent="-722467" algn="l" defTabSz="2889870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4pPr>
      <a:lvl5pPr marL="6502207" indent="-722467" algn="l" defTabSz="2889870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5pPr>
      <a:lvl6pPr marL="7947142" indent="-722467" algn="l" defTabSz="2889870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6pPr>
      <a:lvl7pPr marL="9392077" indent="-722467" algn="l" defTabSz="2889870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7pPr>
      <a:lvl8pPr marL="10837012" indent="-722467" algn="l" defTabSz="2889870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8pPr>
      <a:lvl9pPr marL="12281946" indent="-722467" algn="l" defTabSz="2889870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9870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1pPr>
      <a:lvl2pPr marL="1444935" algn="l" defTabSz="2889870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2pPr>
      <a:lvl3pPr marL="2889870" algn="l" defTabSz="2889870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3pPr>
      <a:lvl4pPr marL="4334805" algn="l" defTabSz="2889870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4pPr>
      <a:lvl5pPr marL="5779740" algn="l" defTabSz="2889870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5pPr>
      <a:lvl6pPr marL="7224674" algn="l" defTabSz="2889870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6pPr>
      <a:lvl7pPr marL="8669609" algn="l" defTabSz="2889870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7pPr>
      <a:lvl8pPr marL="10114544" algn="l" defTabSz="2889870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8pPr>
      <a:lvl9pPr marL="11559479" algn="l" defTabSz="2889870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C6A4624-8F8D-4A1F-8A10-AF42CECCED67}"/>
              </a:ext>
            </a:extLst>
          </p:cNvPr>
          <p:cNvSpPr txBox="1"/>
          <p:nvPr/>
        </p:nvSpPr>
        <p:spPr>
          <a:xfrm>
            <a:off x="4089673" y="14398978"/>
            <a:ext cx="2160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Video 01: Video showing A) video of the free-breathing 4 chamber cine scan used for right coronary artery (RCA) tracking to determine cardiac motion and 2) overlay of the same image to illustrate the motion of the RCA.</a:t>
            </a:r>
            <a:endParaRPr lang="en-GB" sz="4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27A4E34-8262-2FB7-E946-657D990F5DEC}"/>
              </a:ext>
            </a:extLst>
          </p:cNvPr>
          <p:cNvGrpSpPr/>
          <p:nvPr/>
        </p:nvGrpSpPr>
        <p:grpSpPr>
          <a:xfrm>
            <a:off x="4089673" y="6162062"/>
            <a:ext cx="21600000" cy="8100000"/>
            <a:chOff x="4089673" y="6162062"/>
            <a:chExt cx="21600000" cy="8100000"/>
          </a:xfrm>
        </p:grpSpPr>
        <p:pic>
          <p:nvPicPr>
            <p:cNvPr id="3" name="for_article-cine_trufi_4ch_free-breathing_RCA_ROI_Output-7-slice1">
              <a:hlinkClick r:id="" action="ppaction://media"/>
              <a:extLst>
                <a:ext uri="{FF2B5EF4-FFF2-40B4-BE49-F238E27FC236}">
                  <a16:creationId xmlns:a16="http://schemas.microsoft.com/office/drawing/2014/main" id="{46432498-F6E6-4447-9769-0BE0992F361E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14889673" y="6162062"/>
              <a:ext cx="10800000" cy="8100000"/>
            </a:xfrm>
            <a:prstGeom prst="rect">
              <a:avLst/>
            </a:prstGeom>
            <a:ln w="19050">
              <a:solidFill>
                <a:srgbClr val="FFC000"/>
              </a:solidFill>
            </a:ln>
          </p:spPr>
        </p:pic>
        <p:pic>
          <p:nvPicPr>
            <p:cNvPr id="5" name="plain_4ch-cine_trufi_4ch_free-breathing-4-slice1">
              <a:hlinkClick r:id="" action="ppaction://media"/>
              <a:extLst>
                <a:ext uri="{FF2B5EF4-FFF2-40B4-BE49-F238E27FC236}">
                  <a16:creationId xmlns:a16="http://schemas.microsoft.com/office/drawing/2014/main" id="{4BE8CFF1-F4ED-4670-BB72-477D5D4BE44B}"/>
                </a:ext>
              </a:extLst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7"/>
            <a:stretch>
              <a:fillRect/>
            </a:stretch>
          </p:blipFill>
          <p:spPr>
            <a:xfrm>
              <a:off x="4089673" y="6162062"/>
              <a:ext cx="10800000" cy="8100000"/>
            </a:xfrm>
            <a:prstGeom prst="rect">
              <a:avLst/>
            </a:prstGeom>
            <a:ln w="19050">
              <a:solidFill>
                <a:srgbClr val="FFC000"/>
              </a:solidFill>
            </a:ln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1C35C37-4D91-45E5-9A93-D4443CF15316}"/>
              </a:ext>
            </a:extLst>
          </p:cNvPr>
          <p:cNvSpPr txBox="1"/>
          <p:nvPr/>
        </p:nvSpPr>
        <p:spPr>
          <a:xfrm>
            <a:off x="4089673" y="6298978"/>
            <a:ext cx="825208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dirty="0">
                <a:solidFill>
                  <a:schemeClr val="bg1"/>
                </a:solidFill>
              </a:rPr>
              <a:t>A</a:t>
            </a:r>
            <a:endParaRPr lang="en-GB" sz="4267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24C141-250C-4EC4-9F6A-A87760CA8C4D}"/>
              </a:ext>
            </a:extLst>
          </p:cNvPr>
          <p:cNvSpPr txBox="1"/>
          <p:nvPr/>
        </p:nvSpPr>
        <p:spPr>
          <a:xfrm>
            <a:off x="14889673" y="6298978"/>
            <a:ext cx="825208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dirty="0">
                <a:solidFill>
                  <a:schemeClr val="bg1"/>
                </a:solidFill>
              </a:rPr>
              <a:t>B</a:t>
            </a:r>
            <a:endParaRPr lang="en-GB" sz="42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778859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3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</Words>
  <Application>Microsoft Office PowerPoint</Application>
  <PresentationFormat>Custom</PresentationFormat>
  <Paragraphs>3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Gregory John Wood</dc:creator>
  <cp:lastModifiedBy>Greg</cp:lastModifiedBy>
  <cp:revision>10</cp:revision>
  <dcterms:created xsi:type="dcterms:W3CDTF">2022-11-03T13:52:43Z</dcterms:created>
  <dcterms:modified xsi:type="dcterms:W3CDTF">2023-09-16T08:51:55Z</dcterms:modified>
</cp:coreProperties>
</file>