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7" autoAdjust="0"/>
    <p:restoredTop sz="94660"/>
  </p:normalViewPr>
  <p:slideViewPr>
    <p:cSldViewPr snapToGrid="0">
      <p:cViewPr>
        <p:scale>
          <a:sx n="100" d="100"/>
          <a:sy n="100" d="100"/>
        </p:scale>
        <p:origin x="30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8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168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86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8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8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5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24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279657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119290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4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36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40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3" y="2241555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3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241555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106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7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21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5" y="1316573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4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4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5" y="1316573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4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85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90" y="486840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90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40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83AEA-BE9C-4F77-A34F-2860EC9BB259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5" y="8475140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40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A191E-C114-48ED-8BCE-6C52619B37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9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066C154F-522B-1A31-128E-56603803D354}"/>
              </a:ext>
            </a:extLst>
          </p:cNvPr>
          <p:cNvSpPr txBox="1">
            <a:spLocks/>
          </p:cNvSpPr>
          <p:nvPr/>
        </p:nvSpPr>
        <p:spPr>
          <a:xfrm>
            <a:off x="3" y="4"/>
            <a:ext cx="6848475" cy="3221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20E79E-B4D0-6370-4318-2D17C89FF7A8}"/>
              </a:ext>
            </a:extLst>
          </p:cNvPr>
          <p:cNvSpPr txBox="1"/>
          <p:nvPr/>
        </p:nvSpPr>
        <p:spPr>
          <a:xfrm>
            <a:off x="3319154" y="4572005"/>
            <a:ext cx="2226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Codon 439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Threonine (T), 15%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=  Arginine (R),   85%</a:t>
            </a: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89DDC2D-5778-56DA-E960-9A56E2B27C60}"/>
              </a:ext>
            </a:extLst>
          </p:cNvPr>
          <p:cNvCxnSpPr>
            <a:cxnSpLocks/>
          </p:cNvCxnSpPr>
          <p:nvPr/>
        </p:nvCxnSpPr>
        <p:spPr>
          <a:xfrm>
            <a:off x="2873312" y="4297687"/>
            <a:ext cx="214319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A2FCBCFE-6B75-125D-AA05-C7656EC32D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937" b="3752"/>
          <a:stretch/>
        </p:blipFill>
        <p:spPr>
          <a:xfrm>
            <a:off x="533404" y="1457331"/>
            <a:ext cx="5594351" cy="28214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D36354F-3EE6-94C2-7B4F-2E32F54F6F27}"/>
              </a:ext>
            </a:extLst>
          </p:cNvPr>
          <p:cNvSpPr/>
          <p:nvPr/>
        </p:nvSpPr>
        <p:spPr>
          <a:xfrm>
            <a:off x="533405" y="933228"/>
            <a:ext cx="1672071" cy="322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02A2CB62-C622-537B-5DE1-8E7881426C0D}"/>
              </a:ext>
            </a:extLst>
          </p:cNvPr>
          <p:cNvSpPr txBox="1">
            <a:spLocks/>
          </p:cNvSpPr>
          <p:nvPr/>
        </p:nvSpPr>
        <p:spPr>
          <a:xfrm>
            <a:off x="330671" y="4720027"/>
            <a:ext cx="3385996" cy="3221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readout: TGG  A</a:t>
            </a:r>
            <a:r>
              <a:rPr lang="en-US" sz="105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05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10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14A45B-D6B2-173F-0E09-B536320C47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82" t="3454" r="44381" b="88779"/>
          <a:stretch/>
        </p:blipFill>
        <p:spPr>
          <a:xfrm>
            <a:off x="3457580" y="1097719"/>
            <a:ext cx="500129" cy="322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28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34728</TotalTime>
  <Words>30</Words>
  <Application>Microsoft Office PowerPoint</Application>
  <PresentationFormat>Letter Paper (8.5x11 in)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Pascua, Philippe (CDC/DDID/NCIRD/ID)</dc:creator>
  <cp:lastModifiedBy>Pascua, Philippe (CDC/DDID/NCIRD/ID)</cp:lastModifiedBy>
  <cp:revision>43</cp:revision>
  <cp:lastPrinted>2023-08-25T13:30:32Z</cp:lastPrinted>
  <dcterms:created xsi:type="dcterms:W3CDTF">2023-02-22T16:28:19Z</dcterms:created>
  <dcterms:modified xsi:type="dcterms:W3CDTF">2023-08-25T15:11:48Z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af03ff0-41c5-4c41-b55e-fabb8fae94be_Enabled">
    <vt:lpwstr>true</vt:lpwstr>
  </property>
  <property fmtid="{D5CDD505-2E9C-101B-9397-08002B2CF9AE}" pid="3" name="MSIP_Label_8af03ff0-41c5-4c41-b55e-fabb8fae94be_SetDate">
    <vt:lpwstr>2023-02-22T16:29:05Z</vt:lpwstr>
  </property>
  <property fmtid="{D5CDD505-2E9C-101B-9397-08002B2CF9AE}" pid="4" name="MSIP_Label_8af03ff0-41c5-4c41-b55e-fabb8fae94be_Method">
    <vt:lpwstr>Privileged</vt:lpwstr>
  </property>
  <property fmtid="{D5CDD505-2E9C-101B-9397-08002B2CF9AE}" pid="5" name="MSIP_Label_8af03ff0-41c5-4c41-b55e-fabb8fae94be_Name">
    <vt:lpwstr>8af03ff0-41c5-4c41-b55e-fabb8fae94be</vt:lpwstr>
  </property>
  <property fmtid="{D5CDD505-2E9C-101B-9397-08002B2CF9AE}" pid="6" name="MSIP_Label_8af03ff0-41c5-4c41-b55e-fabb8fae94be_SiteId">
    <vt:lpwstr>9ce70869-60db-44fd-abe8-d2767077fc8f</vt:lpwstr>
  </property>
  <property fmtid="{D5CDD505-2E9C-101B-9397-08002B2CF9AE}" pid="7" name="MSIP_Label_8af03ff0-41c5-4c41-b55e-fabb8fae94be_ActionId">
    <vt:lpwstr>13b86d41-0329-4815-9b3b-cacb6a10bebd</vt:lpwstr>
  </property>
  <property fmtid="{D5CDD505-2E9C-101B-9397-08002B2CF9AE}" pid="8" name="MSIP_Label_8af03ff0-41c5-4c41-b55e-fabb8fae94be_ContentBits">
    <vt:lpwstr>0</vt:lpwstr>
  </property>
</Properties>
</file>