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201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E861C-486B-4E18-A0E9-A790238A915C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11066-0135-4CAA-8AD4-89A97190A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5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57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2BAB4-8B8D-41DD-85C7-81A0CA962007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6263725" y="1781423"/>
            <a:ext cx="1245017" cy="246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301864" y="2691509"/>
            <a:ext cx="1245017" cy="246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SIRT2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301863" y="3267207"/>
            <a:ext cx="1245017" cy="246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SIRT3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338595" y="5980089"/>
            <a:ext cx="1245017" cy="246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HPRT</a:t>
            </a:r>
          </a:p>
        </p:txBody>
      </p:sp>
      <p:cxnSp>
        <p:nvCxnSpPr>
          <p:cNvPr id="75" name="Straight Connector 74"/>
          <p:cNvCxnSpPr/>
          <p:nvPr/>
        </p:nvCxnSpPr>
        <p:spPr>
          <a:xfrm>
            <a:off x="2279222" y="996336"/>
            <a:ext cx="1321316" cy="5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3717561" y="1003256"/>
            <a:ext cx="1602283" cy="12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644836" y="732470"/>
            <a:ext cx="1245017" cy="246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244684" y="740705"/>
            <a:ext cx="1245017" cy="246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TAC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710073" y="78081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1AEDC5-AC53-6430-37C9-188C5C207A78}"/>
              </a:ext>
            </a:extLst>
          </p:cNvPr>
          <p:cNvSpPr txBox="1"/>
          <p:nvPr/>
        </p:nvSpPr>
        <p:spPr>
          <a:xfrm>
            <a:off x="1961981" y="116303"/>
            <a:ext cx="4057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Fig 1A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6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21" t="35960" r="56737" b="43442"/>
          <a:stretch/>
        </p:blipFill>
        <p:spPr>
          <a:xfrm flipH="1">
            <a:off x="549336" y="1079226"/>
            <a:ext cx="5473700" cy="3200399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6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65" t="44236" r="1101" b="38057"/>
          <a:stretch/>
        </p:blipFill>
        <p:spPr>
          <a:xfrm rot="10800000" flipH="1">
            <a:off x="688754" y="4279625"/>
            <a:ext cx="5473696" cy="257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63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6731B80-BE7C-4F0F-9B6C-180D69BF9549}"/>
              </a:ext>
            </a:extLst>
          </p:cNvPr>
          <p:cNvGrpSpPr/>
          <p:nvPr/>
        </p:nvGrpSpPr>
        <p:grpSpPr>
          <a:xfrm>
            <a:off x="1731019" y="300328"/>
            <a:ext cx="5410168" cy="3128672"/>
            <a:chOff x="-1047565" y="591073"/>
            <a:chExt cx="5410168" cy="312867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0B23718-8FF0-4947-9C10-2F6FFA900740}"/>
                </a:ext>
              </a:extLst>
            </p:cNvPr>
            <p:cNvGrpSpPr/>
            <p:nvPr/>
          </p:nvGrpSpPr>
          <p:grpSpPr>
            <a:xfrm>
              <a:off x="-1047565" y="591073"/>
              <a:ext cx="5410168" cy="3128672"/>
              <a:chOff x="-1047565" y="959373"/>
              <a:chExt cx="5410168" cy="3128672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475058A-E752-4EF1-820F-C7D6185912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/>
                        </a14:imgEffect>
                      </a14:imgLayer>
                    </a14:imgProps>
                  </a:ext>
                </a:extLst>
              </a:blip>
              <a:srcRect l="19160" t="37901" r="8923" b="12769"/>
              <a:stretch/>
            </p:blipFill>
            <p:spPr>
              <a:xfrm flipH="1">
                <a:off x="-1047565" y="959373"/>
                <a:ext cx="5410168" cy="3128672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35BB8AA-ED49-405C-BEBF-548199A5AF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srcRect l="26977" t="60113" r="10942" b="32518"/>
              <a:stretch/>
            </p:blipFill>
            <p:spPr>
              <a:xfrm flipH="1">
                <a:off x="787423" y="2960944"/>
                <a:ext cx="3290510" cy="326002"/>
              </a:xfrm>
              <a:prstGeom prst="rect">
                <a:avLst/>
              </a:prstGeom>
            </p:spPr>
          </p:pic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ED25FBD-F28E-4BA2-831D-05A8568545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9239" y="990715"/>
              <a:ext cx="1535076" cy="30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0461914-AD1F-4D84-9B79-7288BC7701DA}"/>
                </a:ext>
              </a:extLst>
            </p:cNvPr>
            <p:cNvCxnSpPr/>
            <p:nvPr/>
          </p:nvCxnSpPr>
          <p:spPr>
            <a:xfrm flipV="1">
              <a:off x="2475650" y="1005899"/>
              <a:ext cx="1602283" cy="12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9D2C132-E653-4E57-9E43-7523C08C478E}"/>
                </a:ext>
              </a:extLst>
            </p:cNvPr>
            <p:cNvSpPr txBox="1"/>
            <p:nvPr/>
          </p:nvSpPr>
          <p:spPr>
            <a:xfrm>
              <a:off x="1323859" y="610433"/>
              <a:ext cx="1245018" cy="246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616719-B972-4484-BA46-9681CF1AB9BE}"/>
                </a:ext>
              </a:extLst>
            </p:cNvPr>
            <p:cNvSpPr txBox="1"/>
            <p:nvPr/>
          </p:nvSpPr>
          <p:spPr>
            <a:xfrm>
              <a:off x="2860053" y="685687"/>
              <a:ext cx="1245018" cy="246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TAC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F400EA4-8DEC-4667-893C-D62D390676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l="20261" t="19879" r="4459" b="10094"/>
          <a:stretch/>
        </p:blipFill>
        <p:spPr>
          <a:xfrm flipH="1">
            <a:off x="3259172" y="3578385"/>
            <a:ext cx="3990124" cy="309794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8B30B9A-7C1B-4978-9E0E-35C2D5350684}"/>
              </a:ext>
            </a:extLst>
          </p:cNvPr>
          <p:cNvSpPr txBox="1"/>
          <p:nvPr/>
        </p:nvSpPr>
        <p:spPr>
          <a:xfrm>
            <a:off x="300093" y="209164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1A</a:t>
            </a:r>
          </a:p>
        </p:txBody>
      </p:sp>
    </p:spTree>
    <p:extLst>
      <p:ext uri="{BB962C8B-B14F-4D97-AF65-F5344CB8AC3E}">
        <p14:creationId xmlns:p14="http://schemas.microsoft.com/office/powerpoint/2010/main" val="1730200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3CF6D7-8156-4008-AF6C-2BA9CCE441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3736" t="-4670" r="-467" b="-7203"/>
          <a:stretch/>
        </p:blipFill>
        <p:spPr>
          <a:xfrm flipH="1">
            <a:off x="722680" y="420145"/>
            <a:ext cx="6439124" cy="33211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3CC66B-7C50-45C4-B7A0-5AD8C9D768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1000"/>
                    </a14:imgEffect>
                    <a14:imgEffect>
                      <a14:saturation sat="33000"/>
                    </a14:imgEffect>
                    <a14:imgEffect>
                      <a14:brightnessContrast bright="47000" contrast="27000"/>
                    </a14:imgEffect>
                  </a14:imgLayer>
                </a14:imgProps>
              </a:ext>
            </a:extLst>
          </a:blip>
          <a:srcRect l="11865" t="27269" r="21604" b="9704"/>
          <a:stretch/>
        </p:blipFill>
        <p:spPr>
          <a:xfrm flipH="1">
            <a:off x="893197" y="3791510"/>
            <a:ext cx="6604985" cy="28335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7F2BCA7-FD6B-49EF-AC95-0B8EEBE9BB02}"/>
              </a:ext>
            </a:extLst>
          </p:cNvPr>
          <p:cNvSpPr txBox="1"/>
          <p:nvPr/>
        </p:nvSpPr>
        <p:spPr>
          <a:xfrm>
            <a:off x="2549436" y="134268"/>
            <a:ext cx="1203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Non-HF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E3D44A-ABAE-439D-9875-6DC36809DEBA}"/>
              </a:ext>
            </a:extLst>
          </p:cNvPr>
          <p:cNvCxnSpPr/>
          <p:nvPr/>
        </p:nvCxnSpPr>
        <p:spPr>
          <a:xfrm flipV="1">
            <a:off x="5146456" y="362321"/>
            <a:ext cx="1550925" cy="16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CF22F2B-754D-45A5-BC3F-B45C0341C00A}"/>
              </a:ext>
            </a:extLst>
          </p:cNvPr>
          <p:cNvSpPr txBox="1"/>
          <p:nvPr/>
        </p:nvSpPr>
        <p:spPr>
          <a:xfrm>
            <a:off x="5735682" y="78048"/>
            <a:ext cx="1203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HF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6607CCA-36C6-4522-862E-888755A8FD88}"/>
              </a:ext>
            </a:extLst>
          </p:cNvPr>
          <p:cNvCxnSpPr/>
          <p:nvPr/>
        </p:nvCxnSpPr>
        <p:spPr>
          <a:xfrm flipV="1">
            <a:off x="1985792" y="467487"/>
            <a:ext cx="1550925" cy="16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0FDA41B-D856-41B8-83FF-22348C83890C}"/>
              </a:ext>
            </a:extLst>
          </p:cNvPr>
          <p:cNvSpPr txBox="1"/>
          <p:nvPr/>
        </p:nvSpPr>
        <p:spPr>
          <a:xfrm>
            <a:off x="300093" y="209164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1B</a:t>
            </a:r>
          </a:p>
        </p:txBody>
      </p:sp>
    </p:spTree>
    <p:extLst>
      <p:ext uri="{BB962C8B-B14F-4D97-AF65-F5344CB8AC3E}">
        <p14:creationId xmlns:p14="http://schemas.microsoft.com/office/powerpoint/2010/main" val="3967702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5">
            <a:extLst>
              <a:ext uri="{FF2B5EF4-FFF2-40B4-BE49-F238E27FC236}">
                <a16:creationId xmlns:a16="http://schemas.microsoft.com/office/drawing/2014/main" id="{601BCAF0-0C53-4F48-B417-D5F95ABB1C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5" t="2183" r="-2289" b="12697"/>
          <a:stretch/>
        </p:blipFill>
        <p:spPr>
          <a:xfrm flipH="1">
            <a:off x="1645177" y="846663"/>
            <a:ext cx="4038595" cy="2125137"/>
          </a:xfrm>
          <a:prstGeom prst="rect">
            <a:avLst/>
          </a:prstGeom>
        </p:spPr>
      </p:pic>
      <p:pic>
        <p:nvPicPr>
          <p:cNvPr id="12" name="圖片 10">
            <a:extLst>
              <a:ext uri="{FF2B5EF4-FFF2-40B4-BE49-F238E27FC236}">
                <a16:creationId xmlns:a16="http://schemas.microsoft.com/office/drawing/2014/main" id="{9E10740B-7DB4-4018-B6B9-00757FB4A9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" t="-3560" r="4606" b="-3904"/>
          <a:stretch/>
        </p:blipFill>
        <p:spPr>
          <a:xfrm>
            <a:off x="2045929" y="3250812"/>
            <a:ext cx="3459434" cy="266852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6F5F1B3-CBC3-43FB-B00A-9217CE70AB8B}"/>
              </a:ext>
            </a:extLst>
          </p:cNvPr>
          <p:cNvGrpSpPr/>
          <p:nvPr/>
        </p:nvGrpSpPr>
        <p:grpSpPr>
          <a:xfrm>
            <a:off x="2393762" y="846663"/>
            <a:ext cx="2763768" cy="307777"/>
            <a:chOff x="5458892" y="3591272"/>
            <a:chExt cx="2763768" cy="307777"/>
          </a:xfrm>
        </p:grpSpPr>
        <p:sp>
          <p:nvSpPr>
            <p:cNvPr id="15" name="文字方塊 12">
              <a:extLst>
                <a:ext uri="{FF2B5EF4-FFF2-40B4-BE49-F238E27FC236}">
                  <a16:creationId xmlns:a16="http://schemas.microsoft.com/office/drawing/2014/main" id="{EB4E9C6D-307E-4EE9-A029-7B011CFD75BE}"/>
                </a:ext>
              </a:extLst>
            </p:cNvPr>
            <p:cNvSpPr txBox="1"/>
            <p:nvPr/>
          </p:nvSpPr>
          <p:spPr>
            <a:xfrm>
              <a:off x="5551287" y="3591272"/>
              <a:ext cx="13147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TW" sz="1400" b="1">
                  <a:latin typeface="Arial" charset="0"/>
                  <a:ea typeface="Arial" charset="0"/>
                  <a:cs typeface="Arial" charset="0"/>
                </a:rPr>
                <a:t>Non-Failing</a:t>
              </a:r>
              <a:endParaRPr kumimoji="1" lang="zh-TW" alt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6" name="文字方塊 13">
              <a:extLst>
                <a:ext uri="{FF2B5EF4-FFF2-40B4-BE49-F238E27FC236}">
                  <a16:creationId xmlns:a16="http://schemas.microsoft.com/office/drawing/2014/main" id="{6DA9233E-99D6-4C13-81AC-BF51BE9EF469}"/>
                </a:ext>
              </a:extLst>
            </p:cNvPr>
            <p:cNvSpPr txBox="1"/>
            <p:nvPr/>
          </p:nvSpPr>
          <p:spPr>
            <a:xfrm>
              <a:off x="6902314" y="3610866"/>
              <a:ext cx="1294923" cy="166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TW" sz="1400" b="1" dirty="0">
                  <a:latin typeface="Arial" charset="0"/>
                  <a:ea typeface="Arial" charset="0"/>
                  <a:cs typeface="Arial" charset="0"/>
                </a:rPr>
                <a:t>Ischemic CM</a:t>
              </a:r>
              <a:endParaRPr kumimoji="1" lang="zh-TW" alt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7" name="直線接點 15">
              <a:extLst>
                <a:ext uri="{FF2B5EF4-FFF2-40B4-BE49-F238E27FC236}">
                  <a16:creationId xmlns:a16="http://schemas.microsoft.com/office/drawing/2014/main" id="{EE09D874-6CAD-40D2-B385-DB563D1F2D62}"/>
                </a:ext>
              </a:extLst>
            </p:cNvPr>
            <p:cNvCxnSpPr/>
            <p:nvPr/>
          </p:nvCxnSpPr>
          <p:spPr>
            <a:xfrm>
              <a:off x="5458892" y="3878442"/>
              <a:ext cx="13565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6">
              <a:extLst>
                <a:ext uri="{FF2B5EF4-FFF2-40B4-BE49-F238E27FC236}">
                  <a16:creationId xmlns:a16="http://schemas.microsoft.com/office/drawing/2014/main" id="{8A3D79F4-E3DE-42F1-95CF-081BDAF0C6F1}"/>
                </a:ext>
              </a:extLst>
            </p:cNvPr>
            <p:cNvCxnSpPr/>
            <p:nvPr/>
          </p:nvCxnSpPr>
          <p:spPr>
            <a:xfrm>
              <a:off x="6866074" y="3873588"/>
              <a:ext cx="13565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183CBCC-EBED-428F-A9AB-BE809E8CE8D8}"/>
              </a:ext>
            </a:extLst>
          </p:cNvPr>
          <p:cNvSpPr txBox="1"/>
          <p:nvPr/>
        </p:nvSpPr>
        <p:spPr>
          <a:xfrm>
            <a:off x="133165" y="150920"/>
            <a:ext cx="1492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</a:p>
        </p:txBody>
      </p:sp>
    </p:spTree>
    <p:extLst>
      <p:ext uri="{BB962C8B-B14F-4D97-AF65-F5344CB8AC3E}">
        <p14:creationId xmlns:p14="http://schemas.microsoft.com/office/powerpoint/2010/main" val="3001560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18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2012-08-24T00:53:15Z</dcterms:created>
  <dcterms:modified xsi:type="dcterms:W3CDTF">2023-01-24T20:29:16Z</dcterms:modified>
</cp:coreProperties>
</file>