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81" r:id="rId2"/>
    <p:sldId id="262" r:id="rId3"/>
  </p:sldIdLst>
  <p:sldSz cx="12599988" cy="11898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2" autoAdjust="0"/>
    <p:restoredTop sz="94660"/>
  </p:normalViewPr>
  <p:slideViewPr>
    <p:cSldViewPr snapToGrid="0">
      <p:cViewPr>
        <p:scale>
          <a:sx n="33" d="100"/>
          <a:sy n="33" d="100"/>
        </p:scale>
        <p:origin x="-1998" y="-324"/>
      </p:cViewPr>
      <p:guideLst>
        <p:guide orient="horz" pos="3747"/>
        <p:guide pos="39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42222-B07B-43EB-BF4F-2BF0B2AB2FAE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795463" y="1143000"/>
            <a:ext cx="326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9C14E-33AF-42CE-BD1C-06328A98B6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858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795463" y="1143000"/>
            <a:ext cx="32670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D9C14E-33AF-42CE-BD1C-06328A98B67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96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99" y="1947248"/>
            <a:ext cx="10709990" cy="4142376"/>
          </a:xfrm>
        </p:spPr>
        <p:txBody>
          <a:bodyPr anchor="b"/>
          <a:lstStyle>
            <a:lvl1pPr algn="ctr">
              <a:defRPr sz="826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6249369"/>
            <a:ext cx="9449991" cy="2872671"/>
          </a:xfrm>
        </p:spPr>
        <p:txBody>
          <a:bodyPr/>
          <a:lstStyle>
            <a:lvl1pPr marL="0" indent="0" algn="ctr">
              <a:buNone/>
              <a:defRPr sz="3307"/>
            </a:lvl1pPr>
            <a:lvl2pPr marL="630022" indent="0" algn="ctr">
              <a:buNone/>
              <a:defRPr sz="2756"/>
            </a:lvl2pPr>
            <a:lvl3pPr marL="1260043" indent="0" algn="ctr">
              <a:buNone/>
              <a:defRPr sz="2480"/>
            </a:lvl3pPr>
            <a:lvl4pPr marL="1890065" indent="0" algn="ctr">
              <a:buNone/>
              <a:defRPr sz="2205"/>
            </a:lvl4pPr>
            <a:lvl5pPr marL="2520086" indent="0" algn="ctr">
              <a:buNone/>
              <a:defRPr sz="2205"/>
            </a:lvl5pPr>
            <a:lvl6pPr marL="3150108" indent="0" algn="ctr">
              <a:buNone/>
              <a:defRPr sz="2205"/>
            </a:lvl6pPr>
            <a:lvl7pPr marL="3780130" indent="0" algn="ctr">
              <a:buNone/>
              <a:defRPr sz="2205"/>
            </a:lvl7pPr>
            <a:lvl8pPr marL="4410151" indent="0" algn="ctr">
              <a:buNone/>
              <a:defRPr sz="2205"/>
            </a:lvl8pPr>
            <a:lvl9pPr marL="5040173" indent="0" algn="ctr">
              <a:buNone/>
              <a:defRPr sz="220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09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27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7" y="633475"/>
            <a:ext cx="2716872" cy="1008327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0" y="633475"/>
            <a:ext cx="7993117" cy="1008327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90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192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2966319"/>
            <a:ext cx="10867490" cy="4949367"/>
          </a:xfrm>
        </p:spPr>
        <p:txBody>
          <a:bodyPr anchor="b"/>
          <a:lstStyle>
            <a:lvl1pPr>
              <a:defRPr sz="826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7962509"/>
            <a:ext cx="10867490" cy="2602755"/>
          </a:xfrm>
        </p:spPr>
        <p:txBody>
          <a:bodyPr/>
          <a:lstStyle>
            <a:lvl1pPr marL="0" indent="0">
              <a:buNone/>
              <a:defRPr sz="3307">
                <a:solidFill>
                  <a:schemeClr val="tx1"/>
                </a:solidFill>
              </a:defRPr>
            </a:lvl1pPr>
            <a:lvl2pPr marL="630022" indent="0">
              <a:buNone/>
              <a:defRPr sz="2756">
                <a:solidFill>
                  <a:schemeClr val="tx1">
                    <a:tint val="75000"/>
                  </a:schemeClr>
                </a:solidFill>
              </a:defRPr>
            </a:lvl2pPr>
            <a:lvl3pPr marL="1260043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3pPr>
            <a:lvl4pPr marL="189006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4pPr>
            <a:lvl5pPr marL="2520086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5pPr>
            <a:lvl6pPr marL="3150108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6pPr>
            <a:lvl7pPr marL="378013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7pPr>
            <a:lvl8pPr marL="4410151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8pPr>
            <a:lvl9pPr marL="5040173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27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49" y="3167375"/>
            <a:ext cx="5354995" cy="754937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4" y="3167375"/>
            <a:ext cx="5354995" cy="754937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2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633477"/>
            <a:ext cx="10867490" cy="229979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2" y="2916740"/>
            <a:ext cx="5330385" cy="1429449"/>
          </a:xfrm>
        </p:spPr>
        <p:txBody>
          <a:bodyPr anchor="b"/>
          <a:lstStyle>
            <a:lvl1pPr marL="0" indent="0">
              <a:buNone/>
              <a:defRPr sz="3307" b="1"/>
            </a:lvl1pPr>
            <a:lvl2pPr marL="630022" indent="0">
              <a:buNone/>
              <a:defRPr sz="2756" b="1"/>
            </a:lvl2pPr>
            <a:lvl3pPr marL="1260043" indent="0">
              <a:buNone/>
              <a:defRPr sz="2480" b="1"/>
            </a:lvl3pPr>
            <a:lvl4pPr marL="1890065" indent="0">
              <a:buNone/>
              <a:defRPr sz="2205" b="1"/>
            </a:lvl4pPr>
            <a:lvl5pPr marL="2520086" indent="0">
              <a:buNone/>
              <a:defRPr sz="2205" b="1"/>
            </a:lvl5pPr>
            <a:lvl6pPr marL="3150108" indent="0">
              <a:buNone/>
              <a:defRPr sz="2205" b="1"/>
            </a:lvl6pPr>
            <a:lvl7pPr marL="3780130" indent="0">
              <a:buNone/>
              <a:defRPr sz="2205" b="1"/>
            </a:lvl7pPr>
            <a:lvl8pPr marL="4410151" indent="0">
              <a:buNone/>
              <a:defRPr sz="2205" b="1"/>
            </a:lvl8pPr>
            <a:lvl9pPr marL="5040173" indent="0">
              <a:buNone/>
              <a:defRPr sz="220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2" y="4346189"/>
            <a:ext cx="5330385" cy="639259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2916740"/>
            <a:ext cx="5356636" cy="1429449"/>
          </a:xfrm>
        </p:spPr>
        <p:txBody>
          <a:bodyPr anchor="b"/>
          <a:lstStyle>
            <a:lvl1pPr marL="0" indent="0">
              <a:buNone/>
              <a:defRPr sz="3307" b="1"/>
            </a:lvl1pPr>
            <a:lvl2pPr marL="630022" indent="0">
              <a:buNone/>
              <a:defRPr sz="2756" b="1"/>
            </a:lvl2pPr>
            <a:lvl3pPr marL="1260043" indent="0">
              <a:buNone/>
              <a:defRPr sz="2480" b="1"/>
            </a:lvl3pPr>
            <a:lvl4pPr marL="1890065" indent="0">
              <a:buNone/>
              <a:defRPr sz="2205" b="1"/>
            </a:lvl4pPr>
            <a:lvl5pPr marL="2520086" indent="0">
              <a:buNone/>
              <a:defRPr sz="2205" b="1"/>
            </a:lvl5pPr>
            <a:lvl6pPr marL="3150108" indent="0">
              <a:buNone/>
              <a:defRPr sz="2205" b="1"/>
            </a:lvl6pPr>
            <a:lvl7pPr marL="3780130" indent="0">
              <a:buNone/>
              <a:defRPr sz="2205" b="1"/>
            </a:lvl7pPr>
            <a:lvl8pPr marL="4410151" indent="0">
              <a:buNone/>
              <a:defRPr sz="2205" b="1"/>
            </a:lvl8pPr>
            <a:lvl9pPr marL="5040173" indent="0">
              <a:buNone/>
              <a:defRPr sz="220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4346189"/>
            <a:ext cx="5356636" cy="639259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47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47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66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793221"/>
            <a:ext cx="4063824" cy="2776273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1713139"/>
            <a:ext cx="6378744" cy="8455514"/>
          </a:xfrm>
        </p:spPr>
        <p:txBody>
          <a:bodyPr/>
          <a:lstStyle>
            <a:lvl1pPr>
              <a:defRPr sz="4410"/>
            </a:lvl1pPr>
            <a:lvl2pPr>
              <a:defRPr sz="3858"/>
            </a:lvl2pPr>
            <a:lvl3pPr>
              <a:defRPr sz="3307"/>
            </a:lvl3pPr>
            <a:lvl4pPr>
              <a:defRPr sz="2756"/>
            </a:lvl4pPr>
            <a:lvl5pPr>
              <a:defRPr sz="2756"/>
            </a:lvl5pPr>
            <a:lvl6pPr>
              <a:defRPr sz="2756"/>
            </a:lvl6pPr>
            <a:lvl7pPr>
              <a:defRPr sz="2756"/>
            </a:lvl7pPr>
            <a:lvl8pPr>
              <a:defRPr sz="2756"/>
            </a:lvl8pPr>
            <a:lvl9pPr>
              <a:defRPr sz="275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3569494"/>
            <a:ext cx="4063824" cy="6612929"/>
          </a:xfrm>
        </p:spPr>
        <p:txBody>
          <a:bodyPr/>
          <a:lstStyle>
            <a:lvl1pPr marL="0" indent="0">
              <a:buNone/>
              <a:defRPr sz="2205"/>
            </a:lvl1pPr>
            <a:lvl2pPr marL="630022" indent="0">
              <a:buNone/>
              <a:defRPr sz="1929"/>
            </a:lvl2pPr>
            <a:lvl3pPr marL="1260043" indent="0">
              <a:buNone/>
              <a:defRPr sz="1654"/>
            </a:lvl3pPr>
            <a:lvl4pPr marL="1890065" indent="0">
              <a:buNone/>
              <a:defRPr sz="1378"/>
            </a:lvl4pPr>
            <a:lvl5pPr marL="2520086" indent="0">
              <a:buNone/>
              <a:defRPr sz="1378"/>
            </a:lvl5pPr>
            <a:lvl6pPr marL="3150108" indent="0">
              <a:buNone/>
              <a:defRPr sz="1378"/>
            </a:lvl6pPr>
            <a:lvl7pPr marL="3780130" indent="0">
              <a:buNone/>
              <a:defRPr sz="1378"/>
            </a:lvl7pPr>
            <a:lvl8pPr marL="4410151" indent="0">
              <a:buNone/>
              <a:defRPr sz="1378"/>
            </a:lvl8pPr>
            <a:lvl9pPr marL="5040173" indent="0">
              <a:buNone/>
              <a:defRPr sz="1378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725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793221"/>
            <a:ext cx="4063824" cy="2776273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1713139"/>
            <a:ext cx="6378744" cy="8455514"/>
          </a:xfrm>
        </p:spPr>
        <p:txBody>
          <a:bodyPr anchor="t"/>
          <a:lstStyle>
            <a:lvl1pPr marL="0" indent="0">
              <a:buNone/>
              <a:defRPr sz="4410"/>
            </a:lvl1pPr>
            <a:lvl2pPr marL="630022" indent="0">
              <a:buNone/>
              <a:defRPr sz="3858"/>
            </a:lvl2pPr>
            <a:lvl3pPr marL="1260043" indent="0">
              <a:buNone/>
              <a:defRPr sz="3307"/>
            </a:lvl3pPr>
            <a:lvl4pPr marL="1890065" indent="0">
              <a:buNone/>
              <a:defRPr sz="2756"/>
            </a:lvl4pPr>
            <a:lvl5pPr marL="2520086" indent="0">
              <a:buNone/>
              <a:defRPr sz="2756"/>
            </a:lvl5pPr>
            <a:lvl6pPr marL="3150108" indent="0">
              <a:buNone/>
              <a:defRPr sz="2756"/>
            </a:lvl6pPr>
            <a:lvl7pPr marL="3780130" indent="0">
              <a:buNone/>
              <a:defRPr sz="2756"/>
            </a:lvl7pPr>
            <a:lvl8pPr marL="4410151" indent="0">
              <a:buNone/>
              <a:defRPr sz="2756"/>
            </a:lvl8pPr>
            <a:lvl9pPr marL="5040173" indent="0">
              <a:buNone/>
              <a:defRPr sz="2756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3569494"/>
            <a:ext cx="4063824" cy="6612929"/>
          </a:xfrm>
        </p:spPr>
        <p:txBody>
          <a:bodyPr/>
          <a:lstStyle>
            <a:lvl1pPr marL="0" indent="0">
              <a:buNone/>
              <a:defRPr sz="2205"/>
            </a:lvl1pPr>
            <a:lvl2pPr marL="630022" indent="0">
              <a:buNone/>
              <a:defRPr sz="1929"/>
            </a:lvl2pPr>
            <a:lvl3pPr marL="1260043" indent="0">
              <a:buNone/>
              <a:defRPr sz="1654"/>
            </a:lvl3pPr>
            <a:lvl4pPr marL="1890065" indent="0">
              <a:buNone/>
              <a:defRPr sz="1378"/>
            </a:lvl4pPr>
            <a:lvl5pPr marL="2520086" indent="0">
              <a:buNone/>
              <a:defRPr sz="1378"/>
            </a:lvl5pPr>
            <a:lvl6pPr marL="3150108" indent="0">
              <a:buNone/>
              <a:defRPr sz="1378"/>
            </a:lvl6pPr>
            <a:lvl7pPr marL="3780130" indent="0">
              <a:buNone/>
              <a:defRPr sz="1378"/>
            </a:lvl7pPr>
            <a:lvl8pPr marL="4410151" indent="0">
              <a:buNone/>
              <a:defRPr sz="1378"/>
            </a:lvl8pPr>
            <a:lvl9pPr marL="5040173" indent="0">
              <a:buNone/>
              <a:defRPr sz="1378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90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49" y="633477"/>
            <a:ext cx="10867490" cy="2299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49" y="3167375"/>
            <a:ext cx="10867490" cy="7549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49" y="11027976"/>
            <a:ext cx="2834997" cy="63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9F458-F31B-4321-8128-EE9C5CA202E2}" type="datetimeFigureOut">
              <a:rPr lang="zh-CN" altLang="en-US" smtClean="0"/>
              <a:t>2023/9/6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11027976"/>
            <a:ext cx="4252496" cy="63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2" y="11027976"/>
            <a:ext cx="2834997" cy="63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D5468-FD83-42D7-BA51-EC5D82769A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49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60043" rtl="0" eaLnBrk="1" latinLnBrk="0" hangingPunct="1">
        <a:lnSpc>
          <a:spcPct val="90000"/>
        </a:lnSpc>
        <a:spcBef>
          <a:spcPct val="0"/>
        </a:spcBef>
        <a:buNone/>
        <a:defRPr sz="60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1" indent="-315011" algn="l" defTabSz="1260043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3858" kern="1200">
          <a:solidFill>
            <a:schemeClr val="tx1"/>
          </a:solidFill>
          <a:latin typeface="+mn-lt"/>
          <a:ea typeface="+mn-ea"/>
          <a:cs typeface="+mn-cs"/>
        </a:defRPr>
      </a:lvl1pPr>
      <a:lvl2pPr marL="94503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76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835097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465119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0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30022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5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520086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150108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0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1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3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17DB84C1-5D4A-C09C-3D37-2D736DDFEEB7}"/>
              </a:ext>
            </a:extLst>
          </p:cNvPr>
          <p:cNvSpPr txBox="1"/>
          <p:nvPr/>
        </p:nvSpPr>
        <p:spPr>
          <a:xfrm>
            <a:off x="6018673" y="8155998"/>
            <a:ext cx="2340428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Patients enrolled</a:t>
            </a:r>
          </a:p>
          <a:p>
            <a:r>
              <a:rPr lang="en-US" altLang="zh-CN" dirty="0"/>
              <a:t>(n=61)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6447BF9-CBFD-DB1C-3334-F493E34DA37D}"/>
              </a:ext>
            </a:extLst>
          </p:cNvPr>
          <p:cNvSpPr txBox="1"/>
          <p:nvPr/>
        </p:nvSpPr>
        <p:spPr>
          <a:xfrm>
            <a:off x="6018673" y="6621113"/>
            <a:ext cx="2340428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2-3 cycles neoadjuvant immunochemotherapy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94C1526-64A9-D338-EA14-D1DA67116343}"/>
              </a:ext>
            </a:extLst>
          </p:cNvPr>
          <p:cNvSpPr txBox="1"/>
          <p:nvPr/>
        </p:nvSpPr>
        <p:spPr>
          <a:xfrm>
            <a:off x="6018673" y="5012429"/>
            <a:ext cx="2340428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Surgery(OPEN or VATS/RATS)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00F698C-DBA0-ED1B-17E3-699AD34CA3AA}"/>
              </a:ext>
            </a:extLst>
          </p:cNvPr>
          <p:cNvSpPr txBox="1"/>
          <p:nvPr/>
        </p:nvSpPr>
        <p:spPr>
          <a:xfrm>
            <a:off x="6083988" y="3165483"/>
            <a:ext cx="2340428" cy="9233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1-2 cycles postoperative immunochemotherapy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B767D9E-1525-E476-CB2A-D906B3577FF4}"/>
              </a:ext>
            </a:extLst>
          </p:cNvPr>
          <p:cNvSpPr txBox="1"/>
          <p:nvPr/>
        </p:nvSpPr>
        <p:spPr>
          <a:xfrm>
            <a:off x="6083988" y="1363260"/>
            <a:ext cx="2340428" cy="9233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0-22 cycles postoperative immunotherapy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4DB7687-5FE5-619D-70FA-DBEE7D52EEBA}"/>
              </a:ext>
            </a:extLst>
          </p:cNvPr>
          <p:cNvSpPr txBox="1"/>
          <p:nvPr/>
        </p:nvSpPr>
        <p:spPr>
          <a:xfrm>
            <a:off x="2364702" y="5676147"/>
            <a:ext cx="2315027" cy="9233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kern="100" dirty="0">
                <a:ea typeface="Times New Roman" panose="02020603050405020304" pitchFamily="18" charset="0"/>
              </a:rPr>
              <a:t>2 cycles(n=43)</a:t>
            </a:r>
          </a:p>
          <a:p>
            <a:r>
              <a:rPr lang="en-US" altLang="zh-CN" kern="100" dirty="0"/>
              <a:t>3 cycles(n=15)</a:t>
            </a:r>
          </a:p>
          <a:p>
            <a:r>
              <a:rPr lang="en-US" altLang="zh-CN" kern="100" dirty="0"/>
              <a:t>4 cycles(n=3)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C883CFD-8D18-CCF2-D821-8AF3EBA5F823}"/>
              </a:ext>
            </a:extLst>
          </p:cNvPr>
          <p:cNvSpPr txBox="1"/>
          <p:nvPr/>
        </p:nvSpPr>
        <p:spPr>
          <a:xfrm>
            <a:off x="2299388" y="4215416"/>
            <a:ext cx="2445657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MPR</a:t>
            </a:r>
            <a:r>
              <a:rPr lang="en-US" altLang="zh-CN" kern="100" dirty="0">
                <a:ea typeface="Times New Roman" panose="02020603050405020304" pitchFamily="18" charset="0"/>
              </a:rPr>
              <a:t>(n=37)</a:t>
            </a:r>
          </a:p>
          <a:p>
            <a:r>
              <a:rPr lang="en-US" altLang="zh-CN" kern="100" dirty="0"/>
              <a:t>Non-MPR(n=24)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3654373-39CE-1607-110C-7782E68CA8A0}"/>
              </a:ext>
            </a:extLst>
          </p:cNvPr>
          <p:cNvSpPr txBox="1"/>
          <p:nvPr/>
        </p:nvSpPr>
        <p:spPr>
          <a:xfrm>
            <a:off x="2430018" y="1363260"/>
            <a:ext cx="2315027" cy="147732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immune associated pneumonia</a:t>
            </a:r>
            <a:r>
              <a:rPr lang="en-US" altLang="zh-CN" kern="100" dirty="0">
                <a:ea typeface="Times New Roman" panose="02020603050405020304" pitchFamily="18" charset="0"/>
              </a:rPr>
              <a:t>(n=2)</a:t>
            </a: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rashes of more than three degrees</a:t>
            </a:r>
            <a:r>
              <a:rPr lang="en-US" altLang="zh-CN" kern="100" dirty="0"/>
              <a:t>(n=2)</a:t>
            </a: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vitiligo</a:t>
            </a:r>
            <a:r>
              <a:rPr lang="en-US" altLang="zh-CN" kern="100" dirty="0"/>
              <a:t>(n=1)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275DBDEF-5218-A06D-5FA9-45AC30E26D17}"/>
              </a:ext>
            </a:extLst>
          </p:cNvPr>
          <p:cNvSpPr txBox="1"/>
          <p:nvPr/>
        </p:nvSpPr>
        <p:spPr>
          <a:xfrm>
            <a:off x="2364702" y="7388555"/>
            <a:ext cx="2315027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SCC        </a:t>
            </a:r>
            <a:r>
              <a:rPr lang="en-US" altLang="zh-CN" kern="100" dirty="0">
                <a:ea typeface="Times New Roman" panose="02020603050405020304" pitchFamily="18" charset="0"/>
              </a:rPr>
              <a:t>(n=42)</a:t>
            </a:r>
          </a:p>
          <a:p>
            <a:r>
              <a:rPr lang="en-US" altLang="zh-CN" kern="100" dirty="0">
                <a:latin typeface="Times New Roman" panose="02020603050405020304" pitchFamily="18" charset="0"/>
                <a:ea typeface="宋体" panose="02010600030101010101" pitchFamily="2" charset="-122"/>
              </a:rPr>
              <a:t>Non-SCC</a:t>
            </a:r>
            <a:r>
              <a:rPr lang="en-US" altLang="zh-CN" kern="100" dirty="0"/>
              <a:t>(n=19)</a:t>
            </a:r>
            <a:endParaRPr lang="zh-CN" altLang="en-US" dirty="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3EC6AC2B-8EE7-D555-E528-01696C6FBCF7}"/>
              </a:ext>
            </a:extLst>
          </p:cNvPr>
          <p:cNvCxnSpPr>
            <a:stCxn id="5" idx="0"/>
            <a:endCxn id="6" idx="2"/>
          </p:cNvCxnSpPr>
          <p:nvPr/>
        </p:nvCxnSpPr>
        <p:spPr>
          <a:xfrm flipV="1">
            <a:off x="7188887" y="7267443"/>
            <a:ext cx="0" cy="8885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60EB891E-C99F-FB7B-1984-12655FC1DB7A}"/>
              </a:ext>
            </a:extLst>
          </p:cNvPr>
          <p:cNvCxnSpPr/>
          <p:nvPr/>
        </p:nvCxnSpPr>
        <p:spPr>
          <a:xfrm flipV="1">
            <a:off x="7188887" y="5693535"/>
            <a:ext cx="0" cy="8885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D84F25BF-E7B9-2212-0D86-3209333862EC}"/>
              </a:ext>
            </a:extLst>
          </p:cNvPr>
          <p:cNvCxnSpPr/>
          <p:nvPr/>
        </p:nvCxnSpPr>
        <p:spPr>
          <a:xfrm flipV="1">
            <a:off x="7188887" y="4123874"/>
            <a:ext cx="0" cy="8885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C1677FFC-F205-3F26-FD2F-F92CF685245D}"/>
              </a:ext>
            </a:extLst>
          </p:cNvPr>
          <p:cNvCxnSpPr/>
          <p:nvPr/>
        </p:nvCxnSpPr>
        <p:spPr>
          <a:xfrm flipV="1">
            <a:off x="7188887" y="2276929"/>
            <a:ext cx="0" cy="88855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xmlns="" id="{B0EE9DC5-EEF2-6239-50D7-15FC021797A0}"/>
              </a:ext>
            </a:extLst>
          </p:cNvPr>
          <p:cNvCxnSpPr>
            <a:cxnSpLocks/>
          </p:cNvCxnSpPr>
          <p:nvPr/>
        </p:nvCxnSpPr>
        <p:spPr>
          <a:xfrm flipH="1">
            <a:off x="4759559" y="7711720"/>
            <a:ext cx="238760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xmlns="" id="{95EB9B0D-634B-C90E-8E7F-1C2D7FC14AE0}"/>
              </a:ext>
            </a:extLst>
          </p:cNvPr>
          <p:cNvCxnSpPr>
            <a:cxnSpLocks/>
          </p:cNvCxnSpPr>
          <p:nvPr/>
        </p:nvCxnSpPr>
        <p:spPr>
          <a:xfrm flipH="1">
            <a:off x="4801287" y="6120424"/>
            <a:ext cx="238760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xmlns="" id="{654A59EC-4D57-ADF3-090A-5003ECF43357}"/>
              </a:ext>
            </a:extLst>
          </p:cNvPr>
          <p:cNvCxnSpPr>
            <a:cxnSpLocks/>
          </p:cNvCxnSpPr>
          <p:nvPr/>
        </p:nvCxnSpPr>
        <p:spPr>
          <a:xfrm flipH="1">
            <a:off x="4801287" y="4538580"/>
            <a:ext cx="2387601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xmlns="" id="{ED8AD73B-86FC-C8DF-F45A-545462FCA8CC}"/>
              </a:ext>
            </a:extLst>
          </p:cNvPr>
          <p:cNvCxnSpPr>
            <a:cxnSpLocks/>
          </p:cNvCxnSpPr>
          <p:nvPr/>
        </p:nvCxnSpPr>
        <p:spPr>
          <a:xfrm flipH="1">
            <a:off x="4759558" y="1726001"/>
            <a:ext cx="132443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66B521B-B7CF-F790-7362-221384670E46}"/>
              </a:ext>
            </a:extLst>
          </p:cNvPr>
          <p:cNvSpPr txBox="1"/>
          <p:nvPr/>
        </p:nvSpPr>
        <p:spPr>
          <a:xfrm>
            <a:off x="4273330" y="669255"/>
            <a:ext cx="1969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Patient disposition</a:t>
            </a:r>
            <a:endParaRPr lang="zh-CN" altLang="en-US" b="1" dirty="0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19792B3-74A6-8044-46EA-910E4C0DB36A}"/>
              </a:ext>
            </a:extLst>
          </p:cNvPr>
          <p:cNvSpPr txBox="1"/>
          <p:nvPr/>
        </p:nvSpPr>
        <p:spPr>
          <a:xfrm>
            <a:off x="48613" y="381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Supplemental Figure 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417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C5EC20F2-B766-6963-E173-91EFD8EA2EBB}"/>
              </a:ext>
            </a:extLst>
          </p:cNvPr>
          <p:cNvSpPr txBox="1"/>
          <p:nvPr/>
        </p:nvSpPr>
        <p:spPr>
          <a:xfrm>
            <a:off x="653913" y="8429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77AF901-D9C4-6778-CC8C-F01699296A65}"/>
              </a:ext>
            </a:extLst>
          </p:cNvPr>
          <p:cNvSpPr txBox="1"/>
          <p:nvPr/>
        </p:nvSpPr>
        <p:spPr>
          <a:xfrm>
            <a:off x="6386255" y="779855"/>
            <a:ext cx="33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75C515C-5772-9413-4DBA-E0D9307F3EF1}"/>
              </a:ext>
            </a:extLst>
          </p:cNvPr>
          <p:cNvSpPr txBox="1"/>
          <p:nvPr/>
        </p:nvSpPr>
        <p:spPr>
          <a:xfrm>
            <a:off x="654076" y="367617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F0FBB8B-1B1E-159B-A2CA-E54D02747E74}"/>
              </a:ext>
            </a:extLst>
          </p:cNvPr>
          <p:cNvSpPr txBox="1"/>
          <p:nvPr/>
        </p:nvSpPr>
        <p:spPr>
          <a:xfrm>
            <a:off x="6321385" y="3801441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D</a:t>
            </a:r>
          </a:p>
        </p:txBody>
      </p:sp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xmlns="" id="{E267F91E-9EB0-7158-3CCE-5C6EC8DC3F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549203"/>
              </p:ext>
            </p:extLst>
          </p:nvPr>
        </p:nvGraphicFramePr>
        <p:xfrm>
          <a:off x="1059657" y="938214"/>
          <a:ext cx="4743450" cy="283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Prism 9" r:id="rId4" imgW="4516137" imgH="2698873" progId="Prism9.Document">
                  <p:embed/>
                </p:oleObj>
              </mc:Choice>
              <mc:Fallback>
                <p:oleObj name="Prism 9" r:id="rId4" imgW="4516137" imgH="2698873" progId="Prism9.Document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xmlns="" id="{EE336378-4635-A758-5944-BC4861D695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59657" y="938214"/>
                        <a:ext cx="4743450" cy="2833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xmlns="" id="{E1D7A4DB-30D5-6EAE-BC67-1113BABE51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554886"/>
              </p:ext>
            </p:extLst>
          </p:nvPr>
        </p:nvGraphicFramePr>
        <p:xfrm>
          <a:off x="7115175" y="952500"/>
          <a:ext cx="4735513" cy="285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Prism 9" r:id="rId6" imgW="4510019" imgH="2715792" progId="Prism9.Document">
                  <p:embed/>
                </p:oleObj>
              </mc:Choice>
              <mc:Fallback>
                <p:oleObj name="Prism 9" r:id="rId6" imgW="4510019" imgH="2715792" progId="Prism9.Document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xmlns="" id="{E267F91E-9EB0-7158-3CCE-5C6EC8DC3F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115175" y="952500"/>
                        <a:ext cx="4735513" cy="285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xmlns="" id="{19B95620-E3B0-4C85-7766-B742C3AD3F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209763"/>
              </p:ext>
            </p:extLst>
          </p:nvPr>
        </p:nvGraphicFramePr>
        <p:xfrm>
          <a:off x="1015208" y="4646614"/>
          <a:ext cx="4676775" cy="283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Prism 9" r:id="rId8" imgW="4453513" imgH="2698873" progId="Prism9.Document">
                  <p:embed/>
                </p:oleObj>
              </mc:Choice>
              <mc:Fallback>
                <p:oleObj name="Prism 9" r:id="rId8" imgW="4453513" imgH="2698873" progId="Prism9.Document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xmlns="" id="{E267F91E-9EB0-7158-3CCE-5C6EC8DC3F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15208" y="4646614"/>
                        <a:ext cx="4676775" cy="2833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extLst>
              <a:ext uri="{FF2B5EF4-FFF2-40B4-BE49-F238E27FC236}">
                <a16:creationId xmlns:a16="http://schemas.microsoft.com/office/drawing/2014/main" xmlns="" id="{D9DF8626-8358-2EA8-B19A-D9973A97DC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497280"/>
              </p:ext>
            </p:extLst>
          </p:nvPr>
        </p:nvGraphicFramePr>
        <p:xfrm>
          <a:off x="7115175" y="4522788"/>
          <a:ext cx="4670425" cy="285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Prism 9" r:id="rId10" imgW="4447395" imgH="2715792" progId="Prism9.Document">
                  <p:embed/>
                </p:oleObj>
              </mc:Choice>
              <mc:Fallback>
                <p:oleObj name="Prism 9" r:id="rId10" imgW="4447395" imgH="2715792" progId="Prism9.Document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xmlns="" id="{19B95620-E3B0-4C85-7766-B742C3AD3F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115175" y="4522788"/>
                        <a:ext cx="4670425" cy="285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D307633-4553-593C-0A36-CB43D1207E18}"/>
              </a:ext>
            </a:extLst>
          </p:cNvPr>
          <p:cNvSpPr txBox="1"/>
          <p:nvPr/>
        </p:nvSpPr>
        <p:spPr>
          <a:xfrm>
            <a:off x="48613" y="3818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Supplemental Figure 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6476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4357</TotalTime>
  <Words>66</Words>
  <Application>Microsoft Office PowerPoint</Application>
  <PresentationFormat>Custom</PresentationFormat>
  <Paragraphs>24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主题​​</vt:lpstr>
      <vt:lpstr>Prism 9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cn cn</dc:creator>
  <cp:lastModifiedBy>Manigandan  K</cp:lastModifiedBy>
  <cp:revision>67</cp:revision>
  <dcterms:created xsi:type="dcterms:W3CDTF">2022-12-06T02:39:30Z</dcterms:created>
  <dcterms:modified xsi:type="dcterms:W3CDTF">2023-09-05T18:50:03Z</dcterms:modified>
</cp:coreProperties>
</file>