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BD3F32D2-38B3-4D16-AFAC-5420F775E75B}"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Correlation of NE and non-NE gene and SCLC subtype transcription factor transcript expression in CDX NE and non-NE cells. 50 gene panel comprising of NE and non-NE genes</a:t>
            </a:r>
            <a:r>
              <a:rPr b="0" lang="en-US" sz="900" spc="-1" strike="noStrike" baseline="33000">
                <a:latin typeface="Arial"/>
              </a:rPr>
              <a:t>10</a:t>
            </a:r>
            <a:r>
              <a:rPr b="0" lang="en-US" sz="900" spc="-1" strike="noStrike">
                <a:latin typeface="Arial"/>
              </a:rPr>
              <a:t> was mapped to CDX NE and non-NE cell RNAseq data. CDX, circulating tumor cell–derived explant; NE, neuroendocrine; RNAseq, RNA sequencing.</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7169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Lineage Plasticity in SCLC Generates Non-Neuroendocrine Cells Primed for Vasculogenic Mimicry</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Sarah M. Pearsall, PhD, Stuart C. Williamson, PhD, Sam Humphrey, PhD, Ellyn Hughes, PhD, Derrick Morgan, BSc, Fernando J. García Marqués, PhD, Griselda Awanis, PhD, Rebecca Carroll, MSc, Laura Burks, PhD, Yan Ting Shue, PhD, Abel Bermudez, BS, Kristopher K. Frese, PhD, Melanie Galvin, MSc, Mathew Carter, BSc, Lynsey Priest, MSc, Alastair Kerr, PhD, Cong Zhou, PhD, Trudy G. Oliver, PhD, Jonathan D. Humphries, PhD, Martin J. Humphries, PhD, Fiona Blackhall, MD, PhD, Ian G. Cannell, PhD, Sharon J. Pitteri, PhD, Gregory J. Hannon, PhD, Julien Sage, PhD, Caroline Dive, PhD, Kathryn L. Simpson, PhD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Thoracic Oncology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18 Issue 10 Pages 1362-1385 (October 2023) </a:t>
            </a:r>
            <a:endParaRPr b="0" lang="en-US" sz="1200" spc="-1" strike="noStrike">
              <a:solidFill>
                <a:srgbClr val="ffffff"/>
              </a:solidFill>
              <a:latin typeface="Arial"/>
            </a:endParaRPr>
          </a:p>
          <a:p>
            <a:pPr algn="ctr"/>
            <a:r>
              <a:rPr b="0" lang="en-US" sz="1000" spc="-1" strike="noStrike">
                <a:solidFill>
                  <a:srgbClr val="ffffff"/>
                </a:solidFill>
                <a:latin typeface="Arial"/>
              </a:rPr>
              <a:t>DOI: 10.1016/j.jtho.2023.07.012</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3504600" y="79200"/>
            <a:ext cx="213444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Supplementary Figure 5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1422360" y="2211840"/>
            <a:ext cx="6350040" cy="208476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Thoracic Oncology</a:t>
            </a:r>
            <a:r>
              <a:rPr b="0" lang="en-US" sz="900" spc="-1" strike="noStrike">
                <a:solidFill>
                  <a:srgbClr val="ffffff"/>
                </a:solidFill>
                <a:latin typeface="Arial"/>
              </a:rPr>
              <a:t> 2023 181362-1385DOI: (10.1016/j.jtho.2023.07.012)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