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8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535" userDrawn="1">
          <p15:clr>
            <a:srgbClr val="A4A3A4"/>
          </p15:clr>
        </p15:guide>
        <p15:guide id="3" orient="horz" pos="13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 showGuides="1">
      <p:cViewPr varScale="1">
        <p:scale>
          <a:sx n="10" d="100"/>
          <a:sy n="10" d="100"/>
        </p:scale>
        <p:origin x="2488" y="4"/>
      </p:cViewPr>
      <p:guideLst>
        <p:guide pos="9535"/>
        <p:guide orient="horz" pos="13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éa Thoraval" userId="336efd90715fea30" providerId="LiveId" clId="{F3477B80-B8DF-4463-89A9-7284468D4553}"/>
    <pc:docChg chg="custSel delSld modSld">
      <pc:chgData name="Léa Thoraval" userId="336efd90715fea30" providerId="LiveId" clId="{F3477B80-B8DF-4463-89A9-7284468D4553}" dt="2023-09-05T08:30:23.590" v="3" actId="478"/>
      <pc:docMkLst>
        <pc:docMk/>
      </pc:docMkLst>
      <pc:sldChg chg="del">
        <pc:chgData name="Léa Thoraval" userId="336efd90715fea30" providerId="LiveId" clId="{F3477B80-B8DF-4463-89A9-7284468D4553}" dt="2023-09-05T08:29:56.452" v="0" actId="2696"/>
        <pc:sldMkLst>
          <pc:docMk/>
          <pc:sldMk cId="240299277" sldId="256"/>
        </pc:sldMkLst>
      </pc:sldChg>
      <pc:sldChg chg="del">
        <pc:chgData name="Léa Thoraval" userId="336efd90715fea30" providerId="LiveId" clId="{F3477B80-B8DF-4463-89A9-7284468D4553}" dt="2023-09-05T08:30:17.740" v="2" actId="2696"/>
        <pc:sldMkLst>
          <pc:docMk/>
          <pc:sldMk cId="3828642938" sldId="257"/>
        </pc:sldMkLst>
      </pc:sldChg>
      <pc:sldChg chg="del">
        <pc:chgData name="Léa Thoraval" userId="336efd90715fea30" providerId="LiveId" clId="{F3477B80-B8DF-4463-89A9-7284468D4553}" dt="2023-09-05T08:30:04.686" v="1" actId="2696"/>
        <pc:sldMkLst>
          <pc:docMk/>
          <pc:sldMk cId="1416647877" sldId="258"/>
        </pc:sldMkLst>
      </pc:sldChg>
      <pc:sldChg chg="del">
        <pc:chgData name="Léa Thoraval" userId="336efd90715fea30" providerId="LiveId" clId="{F3477B80-B8DF-4463-89A9-7284468D4553}" dt="2023-09-05T08:30:04.686" v="1" actId="2696"/>
        <pc:sldMkLst>
          <pc:docMk/>
          <pc:sldMk cId="3345792742" sldId="260"/>
        </pc:sldMkLst>
      </pc:sldChg>
      <pc:sldChg chg="del">
        <pc:chgData name="Léa Thoraval" userId="336efd90715fea30" providerId="LiveId" clId="{F3477B80-B8DF-4463-89A9-7284468D4553}" dt="2023-09-05T08:30:17.740" v="2" actId="2696"/>
        <pc:sldMkLst>
          <pc:docMk/>
          <pc:sldMk cId="861025424" sldId="262"/>
        </pc:sldMkLst>
      </pc:sldChg>
      <pc:sldChg chg="del">
        <pc:chgData name="Léa Thoraval" userId="336efd90715fea30" providerId="LiveId" clId="{F3477B80-B8DF-4463-89A9-7284468D4553}" dt="2023-09-05T08:30:04.686" v="1" actId="2696"/>
        <pc:sldMkLst>
          <pc:docMk/>
          <pc:sldMk cId="2152656876" sldId="264"/>
        </pc:sldMkLst>
      </pc:sldChg>
      <pc:sldChg chg="del">
        <pc:chgData name="Léa Thoraval" userId="336efd90715fea30" providerId="LiveId" clId="{F3477B80-B8DF-4463-89A9-7284468D4553}" dt="2023-09-05T08:30:04.686" v="1" actId="2696"/>
        <pc:sldMkLst>
          <pc:docMk/>
          <pc:sldMk cId="3905663069" sldId="265"/>
        </pc:sldMkLst>
      </pc:sldChg>
      <pc:sldChg chg="del">
        <pc:chgData name="Léa Thoraval" userId="336efd90715fea30" providerId="LiveId" clId="{F3477B80-B8DF-4463-89A9-7284468D4553}" dt="2023-09-05T08:30:17.740" v="2" actId="2696"/>
        <pc:sldMkLst>
          <pc:docMk/>
          <pc:sldMk cId="3278024598" sldId="266"/>
        </pc:sldMkLst>
      </pc:sldChg>
      <pc:sldChg chg="del">
        <pc:chgData name="Léa Thoraval" userId="336efd90715fea30" providerId="LiveId" clId="{F3477B80-B8DF-4463-89A9-7284468D4553}" dt="2023-09-05T08:29:56.452" v="0" actId="2696"/>
        <pc:sldMkLst>
          <pc:docMk/>
          <pc:sldMk cId="2993237199" sldId="267"/>
        </pc:sldMkLst>
      </pc:sldChg>
      <pc:sldChg chg="delSp mod">
        <pc:chgData name="Léa Thoraval" userId="336efd90715fea30" providerId="LiveId" clId="{F3477B80-B8DF-4463-89A9-7284468D4553}" dt="2023-09-05T08:30:23.590" v="3" actId="478"/>
        <pc:sldMkLst>
          <pc:docMk/>
          <pc:sldMk cId="2116294561" sldId="268"/>
        </pc:sldMkLst>
        <pc:spChg chg="del">
          <ac:chgData name="Léa Thoraval" userId="336efd90715fea30" providerId="LiveId" clId="{F3477B80-B8DF-4463-89A9-7284468D4553}" dt="2023-09-05T08:30:23.590" v="3" actId="478"/>
          <ac:spMkLst>
            <pc:docMk/>
            <pc:sldMk cId="2116294561" sldId="268"/>
            <ac:spMk id="4" creationId="{6400F659-839B-2464-4B88-A5DF5A2BBD1D}"/>
          </ac:spMkLst>
        </pc:spChg>
      </pc:sldChg>
      <pc:sldChg chg="del">
        <pc:chgData name="Léa Thoraval" userId="336efd90715fea30" providerId="LiveId" clId="{F3477B80-B8DF-4463-89A9-7284468D4553}" dt="2023-09-05T08:30:04.686" v="1" actId="2696"/>
        <pc:sldMkLst>
          <pc:docMk/>
          <pc:sldMk cId="1366493182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89C87-47A8-4A7E-B2AA-92DFEBCBE65A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F817-3AA0-4F73-A0CD-CFA60A123A5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60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02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6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53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63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819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65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609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48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418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484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C6EF4-FC4F-4288-B6CB-AD949FE2C019}" type="datetimeFigureOut">
              <a:rPr lang="fr-FR" smtClean="0"/>
              <a:t>05/09/2023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2748A-46D6-45C4-8793-96CB8A9713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42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diagramme, Plan&#10;&#10;Description générée automatiquement">
            <a:extLst>
              <a:ext uri="{FF2B5EF4-FFF2-40B4-BE49-F238E27FC236}">
                <a16:creationId xmlns:a16="http://schemas.microsoft.com/office/drawing/2014/main" id="{AA8AE199-411A-6076-D095-E8DD1E3AE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0376"/>
            <a:ext cx="30275213" cy="3187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945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7081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</dc:creator>
  <cp:lastModifiedBy>Léa Thoraval</cp:lastModifiedBy>
  <cp:revision>62</cp:revision>
  <cp:lastPrinted>2023-08-25T16:53:54Z</cp:lastPrinted>
  <dcterms:created xsi:type="dcterms:W3CDTF">2022-11-25T14:39:02Z</dcterms:created>
  <dcterms:modified xsi:type="dcterms:W3CDTF">2023-09-05T08:30:26Z</dcterms:modified>
</cp:coreProperties>
</file>