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5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535" userDrawn="1">
          <p15:clr>
            <a:srgbClr val="A4A3A4"/>
          </p15:clr>
        </p15:guide>
        <p15:guide id="3" orient="horz" pos="136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94660"/>
  </p:normalViewPr>
  <p:slideViewPr>
    <p:cSldViewPr snapToGrid="0" showGuides="1">
      <p:cViewPr varScale="1">
        <p:scale>
          <a:sx n="10" d="100"/>
          <a:sy n="10" d="100"/>
        </p:scale>
        <p:origin x="2488" y="4"/>
      </p:cViewPr>
      <p:guideLst>
        <p:guide pos="9535"/>
        <p:guide orient="horz" pos="136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Thoraval" userId="336efd90715fea30" providerId="LiveId" clId="{DD7739BB-0A3B-407F-A8D8-F44C70556DBA}"/>
    <pc:docChg chg="undo custSel modSld">
      <pc:chgData name="Léa Thoraval" userId="336efd90715fea30" providerId="LiveId" clId="{DD7739BB-0A3B-407F-A8D8-F44C70556DBA}" dt="2022-11-26T16:31:45.653" v="86" actId="20577"/>
      <pc:docMkLst>
        <pc:docMk/>
      </pc:docMkLst>
      <pc:sldChg chg="addSp delSp modSp mod">
        <pc:chgData name="Léa Thoraval" userId="336efd90715fea30" providerId="LiveId" clId="{DD7739BB-0A3B-407F-A8D8-F44C70556DBA}" dt="2022-11-26T15:40:15.724" v="55" actId="478"/>
        <pc:sldMkLst>
          <pc:docMk/>
          <pc:sldMk cId="240299277" sldId="256"/>
        </pc:sldMkLst>
        <pc:spChg chg="add mod">
          <ac:chgData name="Léa Thoraval" userId="336efd90715fea30" providerId="LiveId" clId="{DD7739BB-0A3B-407F-A8D8-F44C70556DBA}" dt="2022-11-26T15:38:33.387" v="33" actId="790"/>
          <ac:spMkLst>
            <pc:docMk/>
            <pc:sldMk cId="240299277" sldId="256"/>
            <ac:spMk id="5" creationId="{471BB7A2-C05A-CB99-1AD6-D796F2FCA9D9}"/>
          </ac:spMkLst>
        </pc:spChg>
        <pc:spChg chg="add del mod">
          <ac:chgData name="Léa Thoraval" userId="336efd90715fea30" providerId="LiveId" clId="{DD7739BB-0A3B-407F-A8D8-F44C70556DBA}" dt="2022-11-26T15:40:15.724" v="55" actId="478"/>
          <ac:spMkLst>
            <pc:docMk/>
            <pc:sldMk cId="240299277" sldId="256"/>
            <ac:spMk id="6" creationId="{8F0D150A-E693-CC1F-10CB-D6194A6B079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7" creationId="{0ECE9D81-4AE1-0910-197C-08FDDF831C5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8" creationId="{B8073B63-3E56-0689-808F-2F30CE5724F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39" creationId="{D806EF14-242B-4AE4-0C96-0FD0B3614F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1" creationId="{E7B73ADE-3176-E54D-2B17-285E385617A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2" creationId="{7EC7710D-C7F9-57CC-0632-CDDFEFC168B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3" creationId="{CA18946A-E2EA-8050-F541-E266055647B9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6" creationId="{B7BFE8BE-FA19-473E-AA70-EA3D66E27AAF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7" creationId="{AA52FC5B-BB5B-6533-EF82-1D9ED81DAFE2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8" creationId="{F5FFB20A-9291-309D-E7D8-5876DBFAC57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49" creationId="{529DF140-1317-B907-D9C1-7FCA8C96E0C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0" creationId="{0B10DD34-1CCD-6031-B9FD-22F77B7BF4F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1" creationId="{FAC1EE7B-DD08-AA84-042D-FA4C2EA943A1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2" creationId="{A8F66E70-9546-5104-6E9E-ABAE067A31F6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3" creationId="{8FE540E5-23ED-44C7-580B-E3E153BA1BCD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4" creationId="{873D9E05-CEFD-F34A-3DB6-B846C3611387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5" creationId="{483476EA-85C7-17C6-A35E-F2577A7A5954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6" creationId="{88D26DB1-72F0-D585-4295-D94AC90DCBA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57" creationId="{325607B9-F69B-013D-6454-07F54F8E381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0" creationId="{E02832D9-A1DF-79A1-4067-28660CC360D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1" creationId="{E1B30281-3E80-A984-4FD8-3F0E454CC398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8" creationId="{7ECE2BC0-B6F5-1C40-C77D-19FD4DFC9B20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69" creationId="{7DF23F4D-A397-0E85-CDF4-A18EF0010E2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1" creationId="{D7D3C8A9-8CDD-3869-63CC-48B3ABC93E3A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2" creationId="{B88D7879-4F9F-05A9-E081-750197F23493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3" creationId="{709C69EB-E945-72AA-0C77-FF9DB2B8B39C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4" creationId="{7E61DEA3-8938-0C2D-8896-723BD87CBA4B}"/>
          </ac:spMkLst>
        </pc:spChg>
        <pc:spChg chg="mod">
          <ac:chgData name="Léa Thoraval" userId="336efd90715fea30" providerId="LiveId" clId="{DD7739BB-0A3B-407F-A8D8-F44C70556DBA}" dt="2022-11-26T15:37:51.423" v="1" actId="1076"/>
          <ac:spMkLst>
            <pc:docMk/>
            <pc:sldMk cId="240299277" sldId="256"/>
            <ac:spMk id="275" creationId="{06AC39D5-13EB-5413-209F-53E348FEFE17}"/>
          </ac:spMkLst>
        </pc:spChg>
        <pc:grpChg chg="mod">
          <ac:chgData name="Léa Thoraval" userId="336efd90715fea30" providerId="LiveId" clId="{DD7739BB-0A3B-407F-A8D8-F44C70556DBA}" dt="2022-11-26T15:37:51.423" v="1" actId="1076"/>
          <ac:grpSpMkLst>
            <pc:docMk/>
            <pc:sldMk cId="240299277" sldId="256"/>
            <ac:grpSpMk id="230" creationId="{4AB4F30A-9ADC-07BF-6577-8CB9846BED10}"/>
          </ac:grpSpMkLst>
        </pc:grp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29" creationId="{6BAB27C2-3245-B284-4432-574F865F318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0" creationId="{C6ABC81B-2AC1-AABF-8D86-0D63BAF61C41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45" creationId="{347078BB-5EB8-527C-17EB-8B404894A41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58" creationId="{E46F9F7E-C5A3-5DA7-2269-F5B9BAD4D257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5" creationId="{9C6709C0-B4FB-E61B-B1A4-768C1FA5A5F3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66" creationId="{5D421E53-7DC1-C2FB-324D-4770C3872429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7" creationId="{45CD1C37-49E9-6B81-0E19-001A160D52EC}"/>
          </ac:picMkLst>
        </pc:picChg>
        <pc:picChg chg="mod">
          <ac:chgData name="Léa Thoraval" userId="336efd90715fea30" providerId="LiveId" clId="{DD7739BB-0A3B-407F-A8D8-F44C70556DBA}" dt="2022-11-26T15:37:51.423" v="1" actId="1076"/>
          <ac:picMkLst>
            <pc:docMk/>
            <pc:sldMk cId="240299277" sldId="256"/>
            <ac:picMk id="278" creationId="{82E4C83B-0C6D-E15B-6EE0-8246A88EDBC0}"/>
          </ac:picMkLst>
        </pc:pic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44" creationId="{98A5E190-2719-A178-3B21-1688AC0961FE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59" creationId="{E203E4BE-BE53-2379-5BF9-E54CE1F4C5AB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3" creationId="{5745811D-CC7B-CE26-A2D3-843FD0A9B9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64" creationId="{814B66BD-80F7-5C37-0DA3-94C0A2AE8F51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0" creationId="{74590588-B36E-8C24-E38A-90CBFD87D84C}"/>
          </ac:cxnSpMkLst>
        </pc:cxnChg>
        <pc:cxnChg chg="mod">
          <ac:chgData name="Léa Thoraval" userId="336efd90715fea30" providerId="LiveId" clId="{DD7739BB-0A3B-407F-A8D8-F44C70556DBA}" dt="2022-11-26T15:37:51.423" v="1" actId="1076"/>
          <ac:cxnSpMkLst>
            <pc:docMk/>
            <pc:sldMk cId="240299277" sldId="256"/>
            <ac:cxnSpMk id="276" creationId="{109D3A80-A5B7-B0C1-5CBC-4432A14A3D4E}"/>
          </ac:cxnSpMkLst>
        </pc:cxnChg>
      </pc:sldChg>
      <pc:sldChg chg="addSp modSp mod">
        <pc:chgData name="Léa Thoraval" userId="336efd90715fea30" providerId="LiveId" clId="{DD7739BB-0A3B-407F-A8D8-F44C70556DBA}" dt="2022-11-26T16:31:38.531" v="83" actId="20577"/>
        <pc:sldMkLst>
          <pc:docMk/>
          <pc:sldMk cId="3828642938" sldId="257"/>
        </pc:sldMkLst>
        <pc:spChg chg="add mod">
          <ac:chgData name="Léa Thoraval" userId="336efd90715fea30" providerId="LiveId" clId="{DD7739BB-0A3B-407F-A8D8-F44C70556DBA}" dt="2022-11-26T16:31:38.531" v="83" actId="20577"/>
          <ac:spMkLst>
            <pc:docMk/>
            <pc:sldMk cId="3828642938" sldId="257"/>
            <ac:spMk id="2" creationId="{BE3E0174-902B-F6C5-B8D0-3BFD08279FC7}"/>
          </ac:spMkLst>
        </pc:spChg>
      </pc:sldChg>
      <pc:sldChg chg="addSp modSp mod">
        <pc:chgData name="Léa Thoraval" userId="336efd90715fea30" providerId="LiveId" clId="{DD7739BB-0A3B-407F-A8D8-F44C70556DBA}" dt="2022-11-26T16:31:29.399" v="80" actId="20577"/>
        <pc:sldMkLst>
          <pc:docMk/>
          <pc:sldMk cId="1416647877" sldId="258"/>
        </pc:sldMkLst>
        <pc:spChg chg="add mod">
          <ac:chgData name="Léa Thoraval" userId="336efd90715fea30" providerId="LiveId" clId="{DD7739BB-0A3B-407F-A8D8-F44C70556DBA}" dt="2022-11-26T16:31:29.399" v="80" actId="20577"/>
          <ac:spMkLst>
            <pc:docMk/>
            <pc:sldMk cId="1416647877" sldId="258"/>
            <ac:spMk id="2" creationId="{EB25107A-CC3A-9760-C811-475638E2C993}"/>
          </ac:spMkLst>
        </pc:spChg>
      </pc:sldChg>
      <pc:sldChg chg="addSp modSp mod">
        <pc:chgData name="Léa Thoraval" userId="336efd90715fea30" providerId="LiveId" clId="{DD7739BB-0A3B-407F-A8D8-F44C70556DBA}" dt="2022-11-26T16:31:14.604" v="76" actId="20577"/>
        <pc:sldMkLst>
          <pc:docMk/>
          <pc:sldMk cId="3345792742" sldId="260"/>
        </pc:sldMkLst>
        <pc:spChg chg="add mod">
          <ac:chgData name="Léa Thoraval" userId="336efd90715fea30" providerId="LiveId" clId="{DD7739BB-0A3B-407F-A8D8-F44C70556DBA}" dt="2022-11-26T16:31:08.695" v="74" actId="20577"/>
          <ac:spMkLst>
            <pc:docMk/>
            <pc:sldMk cId="3345792742" sldId="260"/>
            <ac:spMk id="2" creationId="{147914C5-C85E-0384-C250-7A4F397C60D0}"/>
          </ac:spMkLst>
        </pc:spChg>
        <pc:spChg chg="add mod">
          <ac:chgData name="Léa Thoraval" userId="336efd90715fea30" providerId="LiveId" clId="{DD7739BB-0A3B-407F-A8D8-F44C70556DBA}" dt="2022-11-26T16:31:11.325" v="75" actId="20577"/>
          <ac:spMkLst>
            <pc:docMk/>
            <pc:sldMk cId="3345792742" sldId="260"/>
            <ac:spMk id="3" creationId="{0A1C47E8-5246-CB6A-0CF3-64D1076B20B8}"/>
          </ac:spMkLst>
        </pc:spChg>
        <pc:spChg chg="add mod">
          <ac:chgData name="Léa Thoraval" userId="336efd90715fea30" providerId="LiveId" clId="{DD7739BB-0A3B-407F-A8D8-F44C70556DBA}" dt="2022-11-26T16:31:14.604" v="76" actId="20577"/>
          <ac:spMkLst>
            <pc:docMk/>
            <pc:sldMk cId="3345792742" sldId="260"/>
            <ac:spMk id="4" creationId="{DE5DE55E-E786-4A69-DF2E-5DF9163F897F}"/>
          </ac:spMkLst>
        </pc:spChg>
      </pc:sldChg>
      <pc:sldChg chg="addSp modSp mod">
        <pc:chgData name="Léa Thoraval" userId="336efd90715fea30" providerId="LiveId" clId="{DD7739BB-0A3B-407F-A8D8-F44C70556DBA}" dt="2022-11-26T16:31:19.705" v="77" actId="20577"/>
        <pc:sldMkLst>
          <pc:docMk/>
          <pc:sldMk cId="60446871" sldId="261"/>
        </pc:sldMkLst>
        <pc:spChg chg="add mod">
          <ac:chgData name="Léa Thoraval" userId="336efd90715fea30" providerId="LiveId" clId="{DD7739BB-0A3B-407F-A8D8-F44C70556DBA}" dt="2022-11-26T16:31:19.705" v="77" actId="20577"/>
          <ac:spMkLst>
            <pc:docMk/>
            <pc:sldMk cId="60446871" sldId="261"/>
            <ac:spMk id="3" creationId="{6400F659-839B-2464-4B88-A5DF5A2BBD1D}"/>
          </ac:spMkLst>
        </pc:spChg>
      </pc:sldChg>
      <pc:sldChg chg="addSp modSp mod">
        <pc:chgData name="Léa Thoraval" userId="336efd90715fea30" providerId="LiveId" clId="{DD7739BB-0A3B-407F-A8D8-F44C70556DBA}" dt="2022-11-26T16:31:45.653" v="86" actId="20577"/>
        <pc:sldMkLst>
          <pc:docMk/>
          <pc:sldMk cId="861025424" sldId="262"/>
        </pc:sldMkLst>
        <pc:spChg chg="add mod">
          <ac:chgData name="Léa Thoraval" userId="336efd90715fea30" providerId="LiveId" clId="{DD7739BB-0A3B-407F-A8D8-F44C70556DBA}" dt="2022-11-26T16:31:45.653" v="86" actId="20577"/>
          <ac:spMkLst>
            <pc:docMk/>
            <pc:sldMk cId="861025424" sldId="262"/>
            <ac:spMk id="2" creationId="{83581B33-80B5-24A9-8270-FA933AAF5B7A}"/>
          </ac:spMkLst>
        </pc:spChg>
      </pc:sldChg>
    </pc:docChg>
  </pc:docChgLst>
  <pc:docChgLst>
    <pc:chgData name="Léa Thoraval" userId="336efd90715fea30" providerId="LiveId" clId="{9E05AAFE-4927-4E58-9D5C-1059955CA3F3}"/>
    <pc:docChg chg="custSel delSld modSld">
      <pc:chgData name="Léa Thoraval" userId="336efd90715fea30" providerId="LiveId" clId="{9E05AAFE-4927-4E58-9D5C-1059955CA3F3}" dt="2023-09-05T08:40:22.242" v="3" actId="478"/>
      <pc:docMkLst>
        <pc:docMk/>
      </pc:docMkLst>
      <pc:sldChg chg="del">
        <pc:chgData name="Léa Thoraval" userId="336efd90715fea30" providerId="LiveId" clId="{9E05AAFE-4927-4E58-9D5C-1059955CA3F3}" dt="2023-09-05T08:40:00.147" v="0" actId="2696"/>
        <pc:sldMkLst>
          <pc:docMk/>
          <pc:sldMk cId="240299277" sldId="256"/>
        </pc:sldMkLst>
      </pc:sldChg>
      <pc:sldChg chg="del">
        <pc:chgData name="Léa Thoraval" userId="336efd90715fea30" providerId="LiveId" clId="{9E05AAFE-4927-4E58-9D5C-1059955CA3F3}" dt="2023-09-05T08:40:19.349" v="2" actId="2696"/>
        <pc:sldMkLst>
          <pc:docMk/>
          <pc:sldMk cId="3828642938" sldId="257"/>
        </pc:sldMkLst>
      </pc:sldChg>
      <pc:sldChg chg="del">
        <pc:chgData name="Léa Thoraval" userId="336efd90715fea30" providerId="LiveId" clId="{9E05AAFE-4927-4E58-9D5C-1059955CA3F3}" dt="2023-09-05T08:40:04.831" v="1" actId="2696"/>
        <pc:sldMkLst>
          <pc:docMk/>
          <pc:sldMk cId="1416647877" sldId="258"/>
        </pc:sldMkLst>
      </pc:sldChg>
      <pc:sldChg chg="del">
        <pc:chgData name="Léa Thoraval" userId="336efd90715fea30" providerId="LiveId" clId="{9E05AAFE-4927-4E58-9D5C-1059955CA3F3}" dt="2023-09-05T08:40:00.147" v="0" actId="2696"/>
        <pc:sldMkLst>
          <pc:docMk/>
          <pc:sldMk cId="3345792742" sldId="260"/>
        </pc:sldMkLst>
      </pc:sldChg>
      <pc:sldChg chg="del">
        <pc:chgData name="Léa Thoraval" userId="336efd90715fea30" providerId="LiveId" clId="{9E05AAFE-4927-4E58-9D5C-1059955CA3F3}" dt="2023-09-05T08:40:19.349" v="2" actId="2696"/>
        <pc:sldMkLst>
          <pc:docMk/>
          <pc:sldMk cId="861025424" sldId="262"/>
        </pc:sldMkLst>
      </pc:sldChg>
      <pc:sldChg chg="del">
        <pc:chgData name="Léa Thoraval" userId="336efd90715fea30" providerId="LiveId" clId="{9E05AAFE-4927-4E58-9D5C-1059955CA3F3}" dt="2023-09-05T08:40:00.147" v="0" actId="2696"/>
        <pc:sldMkLst>
          <pc:docMk/>
          <pc:sldMk cId="2152656876" sldId="264"/>
        </pc:sldMkLst>
      </pc:sldChg>
      <pc:sldChg chg="delSp mod">
        <pc:chgData name="Léa Thoraval" userId="336efd90715fea30" providerId="LiveId" clId="{9E05AAFE-4927-4E58-9D5C-1059955CA3F3}" dt="2023-09-05T08:40:22.242" v="3" actId="478"/>
        <pc:sldMkLst>
          <pc:docMk/>
          <pc:sldMk cId="3905663069" sldId="265"/>
        </pc:sldMkLst>
        <pc:spChg chg="del">
          <ac:chgData name="Léa Thoraval" userId="336efd90715fea30" providerId="LiveId" clId="{9E05AAFE-4927-4E58-9D5C-1059955CA3F3}" dt="2023-09-05T08:40:22.242" v="3" actId="478"/>
          <ac:spMkLst>
            <pc:docMk/>
            <pc:sldMk cId="3905663069" sldId="265"/>
            <ac:spMk id="2" creationId="{EB25107A-CC3A-9760-C811-475638E2C993}"/>
          </ac:spMkLst>
        </pc:spChg>
      </pc:sldChg>
      <pc:sldChg chg="del">
        <pc:chgData name="Léa Thoraval" userId="336efd90715fea30" providerId="LiveId" clId="{9E05AAFE-4927-4E58-9D5C-1059955CA3F3}" dt="2023-09-05T08:40:19.349" v="2" actId="2696"/>
        <pc:sldMkLst>
          <pc:docMk/>
          <pc:sldMk cId="3278024598" sldId="266"/>
        </pc:sldMkLst>
      </pc:sldChg>
      <pc:sldChg chg="del">
        <pc:chgData name="Léa Thoraval" userId="336efd90715fea30" providerId="LiveId" clId="{9E05AAFE-4927-4E58-9D5C-1059955CA3F3}" dt="2023-09-05T08:40:00.147" v="0" actId="2696"/>
        <pc:sldMkLst>
          <pc:docMk/>
          <pc:sldMk cId="2993237199" sldId="267"/>
        </pc:sldMkLst>
      </pc:sldChg>
      <pc:sldChg chg="del">
        <pc:chgData name="Léa Thoraval" userId="336efd90715fea30" providerId="LiveId" clId="{9E05AAFE-4927-4E58-9D5C-1059955CA3F3}" dt="2023-09-05T08:40:00.147" v="0" actId="2696"/>
        <pc:sldMkLst>
          <pc:docMk/>
          <pc:sldMk cId="2116294561" sldId="268"/>
        </pc:sldMkLst>
      </pc:sldChg>
      <pc:sldChg chg="del">
        <pc:chgData name="Léa Thoraval" userId="336efd90715fea30" providerId="LiveId" clId="{9E05AAFE-4927-4E58-9D5C-1059955CA3F3}" dt="2023-09-05T08:40:00.147" v="0" actId="2696"/>
        <pc:sldMkLst>
          <pc:docMk/>
          <pc:sldMk cId="1366493182" sldId="269"/>
        </pc:sldMkLst>
      </pc:sldChg>
    </pc:docChg>
  </pc:docChgLst>
  <pc:docChgLst>
    <pc:chgData name="Léa Thoraval" userId="336efd90715fea30" providerId="LiveId" clId="{FBA018B2-7A71-4056-8B85-A80F7BD7881B}"/>
    <pc:docChg chg="modSld">
      <pc:chgData name="Léa Thoraval" userId="336efd90715fea30" providerId="LiveId" clId="{FBA018B2-7A71-4056-8B85-A80F7BD7881B}" dt="2023-09-04T15:23:20.244" v="1" actId="20577"/>
      <pc:docMkLst>
        <pc:docMk/>
      </pc:docMkLst>
      <pc:sldChg chg="modSp mod">
        <pc:chgData name="Léa Thoraval" userId="336efd90715fea30" providerId="LiveId" clId="{FBA018B2-7A71-4056-8B85-A80F7BD7881B}" dt="2023-09-04T15:23:20.244" v="1" actId="20577"/>
        <pc:sldMkLst>
          <pc:docMk/>
          <pc:sldMk cId="2152656876" sldId="264"/>
        </pc:sldMkLst>
        <pc:spChg chg="mod">
          <ac:chgData name="Léa Thoraval" userId="336efd90715fea30" providerId="LiveId" clId="{FBA018B2-7A71-4056-8B85-A80F7BD7881B}" dt="2023-09-04T15:23:20.244" v="1" actId="20577"/>
          <ac:spMkLst>
            <pc:docMk/>
            <pc:sldMk cId="2152656876" sldId="264"/>
            <ac:spMk id="17" creationId="{4979B6B9-C22F-86D8-65F5-0F20045D2458}"/>
          </ac:spMkLst>
        </pc:spChg>
      </pc:sldChg>
    </pc:docChg>
  </pc:docChgLst>
  <pc:docChgLst>
    <pc:chgData name="Léa Thoraval" userId="336efd90715fea30" providerId="LiveId" clId="{32E63360-8533-46E5-B2D2-0D15F8201884}"/>
    <pc:docChg chg="undo custSel addSld modSld sldOrd">
      <pc:chgData name="Léa Thoraval" userId="336efd90715fea30" providerId="LiveId" clId="{32E63360-8533-46E5-B2D2-0D15F8201884}" dt="2023-09-01T09:08:18.961" v="5005" actId="1038"/>
      <pc:docMkLst>
        <pc:docMk/>
      </pc:docMkLst>
      <pc:sldChg chg="addSp delSp modSp mod">
        <pc:chgData name="Léa Thoraval" userId="336efd90715fea30" providerId="LiveId" clId="{32E63360-8533-46E5-B2D2-0D15F8201884}" dt="2023-09-01T09:07:07.653" v="5002" actId="1035"/>
        <pc:sldMkLst>
          <pc:docMk/>
          <pc:sldMk cId="240299277" sldId="256"/>
        </pc:sldMkLst>
        <pc:spChg chg="add mod">
          <ac:chgData name="Léa Thoraval" userId="336efd90715fea30" providerId="LiveId" clId="{32E63360-8533-46E5-B2D2-0D15F8201884}" dt="2023-08-30T14:11:46.577" v="4845" actId="1076"/>
          <ac:spMkLst>
            <pc:docMk/>
            <pc:sldMk cId="240299277" sldId="256"/>
            <ac:spMk id="2" creationId="{8747BA3A-A30D-ADDE-77B8-0E54BDF586E1}"/>
          </ac:spMkLst>
        </pc:spChg>
        <pc:spChg chg="add mod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3" creationId="{0534E4ED-96E2-E151-597C-D82FCC87CCDC}"/>
          </ac:spMkLst>
        </pc:spChg>
        <pc:spChg chg="add mod ord">
          <ac:chgData name="Léa Thoraval" userId="336efd90715fea30" providerId="LiveId" clId="{32E63360-8533-46E5-B2D2-0D15F8201884}" dt="2023-09-01T09:06:03.698" v="4984" actId="1037"/>
          <ac:spMkLst>
            <pc:docMk/>
            <pc:sldMk cId="240299277" sldId="256"/>
            <ac:spMk id="4" creationId="{6C2066B0-5077-AA9C-D8F3-1AFAF35C2259}"/>
          </ac:spMkLst>
        </pc:spChg>
        <pc:spChg chg="del">
          <ac:chgData name="Léa Thoraval" userId="336efd90715fea30" providerId="LiveId" clId="{32E63360-8533-46E5-B2D2-0D15F8201884}" dt="2023-05-09T06:53:09.530" v="31" actId="478"/>
          <ac:spMkLst>
            <pc:docMk/>
            <pc:sldMk cId="240299277" sldId="256"/>
            <ac:spMk id="4" creationId="{93E8F8FF-64BD-913C-B223-A13A83E59768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6" creationId="{5C2D67BE-5AA6-F82A-6787-9917C41BAA07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6" creationId="{C06D2681-F792-B131-F5A8-66B23CB5D344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7" creationId="{E0423773-FEEE-AFA9-920E-E745AA115324}"/>
          </ac:spMkLst>
        </pc:spChg>
        <pc:spChg chg="add mod">
          <ac:chgData name="Léa Thoraval" userId="336efd90715fea30" providerId="LiveId" clId="{32E63360-8533-46E5-B2D2-0D15F8201884}" dt="2023-08-30T16:24:03.725" v="4944" actId="1076"/>
          <ac:spMkLst>
            <pc:docMk/>
            <pc:sldMk cId="240299277" sldId="256"/>
            <ac:spMk id="7" creationId="{FFD3F4A6-C4AC-C1A5-DA9A-E4C0F154C3CD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8" creationId="{7E84D554-ABE5-2FA6-DD62-E70237A1A9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" creationId="{B0A81D05-A2CF-BA81-C1AD-FB521F831ACF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9" creationId="{C896D954-9DB5-C523-FE22-79149AF8D66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9" creationId="{DFF29EDA-7DF5-F9A4-6845-AC499F406EF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" creationId="{06C2361D-716A-61AD-A364-E3A31B2B28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" creationId="{8DF86FDF-A375-61BF-07CC-768D2905B3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" creationId="{15335DCF-48D8-0979-27D4-7C230ECB0AF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3" creationId="{2BACCD4B-F087-BA12-5491-78677214C3C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" creationId="{A604B0DC-1930-3B3E-3B04-98F6FBCC94FC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4" creationId="{9E2B0A2C-9E36-2192-B612-D6E9FBFDABB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" creationId="{D02A4FC6-D72F-7E2B-E1E5-8E6B3034310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" creationId="{67AF76C5-5FD9-6204-7F25-9CE85F944752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5" creationId="{9E0B56BB-1EA8-B111-AC62-2D99845095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" creationId="{EB00B501-2235-18DE-38F0-0E3E9F67279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" creationId="{53D3E499-ADEA-D18D-3E79-B62F63A2F4B5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7" creationId="{D61BC00C-2CC1-4231-835B-17F7A0CA75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8" creationId="{39EE1E92-3E73-3082-98AE-F9B756646D4A}"/>
          </ac:spMkLst>
        </pc:spChg>
        <pc:spChg chg="add del mod">
          <ac:chgData name="Léa Thoraval" userId="336efd90715fea30" providerId="LiveId" clId="{32E63360-8533-46E5-B2D2-0D15F8201884}" dt="2023-08-26T13:25:57.443" v="4343" actId="478"/>
          <ac:spMkLst>
            <pc:docMk/>
            <pc:sldMk cId="240299277" sldId="256"/>
            <ac:spMk id="18" creationId="{7E55C394-39F0-8F7A-8CB0-C9BD8B033E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9" creationId="{04D68587-BB9D-0118-5808-B731997F56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0" creationId="{2E816FED-BEBF-B448-6879-0550CA8167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1" creationId="{9DED8AAE-A655-DD5D-90B9-8F79ED633B7D}"/>
          </ac:spMkLst>
        </pc:spChg>
        <pc:spChg chg="add del mod">
          <ac:chgData name="Léa Thoraval" userId="336efd90715fea30" providerId="LiveId" clId="{32E63360-8533-46E5-B2D2-0D15F8201884}" dt="2023-08-26T13:28:29.418" v="4475" actId="478"/>
          <ac:spMkLst>
            <pc:docMk/>
            <pc:sldMk cId="240299277" sldId="256"/>
            <ac:spMk id="21" creationId="{EEBEDA60-E3B0-1010-161D-DDFD2EE837D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2" creationId="{7B973126-6950-D313-8D74-983B392D2A5D}"/>
          </ac:spMkLst>
        </pc:spChg>
        <pc:spChg chg="add mod">
          <ac:chgData name="Léa Thoraval" userId="336efd90715fea30" providerId="LiveId" clId="{32E63360-8533-46E5-B2D2-0D15F8201884}" dt="2023-08-30T14:06:26.844" v="4823" actId="403"/>
          <ac:spMkLst>
            <pc:docMk/>
            <pc:sldMk cId="240299277" sldId="256"/>
            <ac:spMk id="23" creationId="{82862039-F7FA-6782-4DB7-EB8FE511BB67}"/>
          </ac:spMkLst>
        </pc:spChg>
        <pc:spChg chg="del">
          <ac:chgData name="Léa Thoraval" userId="336efd90715fea30" providerId="LiveId" clId="{32E63360-8533-46E5-B2D2-0D15F8201884}" dt="2023-05-09T06:53:03.599" v="29" actId="478"/>
          <ac:spMkLst>
            <pc:docMk/>
            <pc:sldMk cId="240299277" sldId="256"/>
            <ac:spMk id="23" creationId="{C88170E2-BED5-430A-7FB0-7DC5BDC9F5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4" creationId="{08D8E933-14A7-F147-94F1-6B699A61331C}"/>
          </ac:spMkLst>
        </pc:spChg>
        <pc:spChg chg="del">
          <ac:chgData name="Léa Thoraval" userId="336efd90715fea30" providerId="LiveId" clId="{32E63360-8533-46E5-B2D2-0D15F8201884}" dt="2023-05-09T06:53:14.649" v="33" actId="478"/>
          <ac:spMkLst>
            <pc:docMk/>
            <pc:sldMk cId="240299277" sldId="256"/>
            <ac:spMk id="25" creationId="{54037D55-A3E6-7518-7975-9D77B0CE0E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6" creationId="{6CA80546-8029-D4E7-BBDA-1F7A274B0FC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7" creationId="{8D361412-A46E-5601-735E-7D7859F2FE6E}"/>
          </ac:spMkLst>
        </pc:spChg>
        <pc:spChg chg="add mod or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8" creationId="{5F2EA56F-C5E5-19CB-0870-B4B3FC78B31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8" creationId="{C7FCE7A2-DBC1-816A-C36F-7BCE6FEB7B1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29" creationId="{5206D69E-AA68-23EE-ACC8-565576E25C7B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29" creationId="{667130D7-A428-E1E4-05FB-8FF8876B028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0" creationId="{0D36253A-A16D-AA65-6465-448C241B6E65}"/>
          </ac:spMkLst>
        </pc:spChg>
        <pc:spChg chg="add mod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30" creationId="{7E047C34-93F1-05D6-1488-7D2CD73CD1D2}"/>
          </ac:spMkLst>
        </pc:spChg>
        <pc:spChg chg="add mod">
          <ac:chgData name="Léa Thoraval" userId="336efd90715fea30" providerId="LiveId" clId="{32E63360-8533-46E5-B2D2-0D15F8201884}" dt="2023-08-30T14:16:16.761" v="4851" actId="1036"/>
          <ac:spMkLst>
            <pc:docMk/>
            <pc:sldMk cId="240299277" sldId="256"/>
            <ac:spMk id="31" creationId="{8881C349-303E-DE0F-6404-864A5DCC4F5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1" creationId="{EE5AAD5D-D362-09ED-C84D-F21B1EC5F25C}"/>
          </ac:spMkLst>
        </pc:spChg>
        <pc:spChg chg="add mod">
          <ac:chgData name="Léa Thoraval" userId="336efd90715fea30" providerId="LiveId" clId="{32E63360-8533-46E5-B2D2-0D15F8201884}" dt="2023-08-30T16:23:41.489" v="4939" actId="1036"/>
          <ac:spMkLst>
            <pc:docMk/>
            <pc:sldMk cId="240299277" sldId="256"/>
            <ac:spMk id="32" creationId="{01DA98DB-5D78-F66A-1690-02FCF532E2D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2" creationId="{1FBAB38A-4CF5-2944-C14B-58C44D0A2239}"/>
          </ac:spMkLst>
        </pc:spChg>
        <pc:spChg chg="add mod">
          <ac:chgData name="Léa Thoraval" userId="336efd90715fea30" providerId="LiveId" clId="{32E63360-8533-46E5-B2D2-0D15F8201884}" dt="2023-08-30T16:23:46.420" v="4943" actId="1037"/>
          <ac:spMkLst>
            <pc:docMk/>
            <pc:sldMk cId="240299277" sldId="256"/>
            <ac:spMk id="33" creationId="{2CE72304-4F86-2AFB-5DF9-4E028995532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3" creationId="{9ED40210-7FE2-C79B-3AC1-445CD1E6B527}"/>
          </ac:spMkLst>
        </pc:spChg>
        <pc:spChg chg="add del mod ord">
          <ac:chgData name="Léa Thoraval" userId="336efd90715fea30" providerId="LiveId" clId="{32E63360-8533-46E5-B2D2-0D15F8201884}" dt="2023-08-26T13:19:41.812" v="4214" actId="478"/>
          <ac:spMkLst>
            <pc:docMk/>
            <pc:sldMk cId="240299277" sldId="256"/>
            <ac:spMk id="34" creationId="{084A71FD-FE66-8742-D11B-0B44F1A3DC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4" creationId="{6FE2E794-3670-164F-4B4F-28A525ABB15C}"/>
          </ac:spMkLst>
        </pc:spChg>
        <pc:spChg chg="add del mod ord">
          <ac:chgData name="Léa Thoraval" userId="336efd90715fea30" providerId="LiveId" clId="{32E63360-8533-46E5-B2D2-0D15F8201884}" dt="2023-08-26T13:24:01.792" v="4288" actId="478"/>
          <ac:spMkLst>
            <pc:docMk/>
            <pc:sldMk cId="240299277" sldId="256"/>
            <ac:spMk id="35" creationId="{55EFE623-1571-4DEA-498F-299E4A31A17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5" creationId="{E39A628E-15F2-8A49-CB3E-7641E9100DF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6" creationId="{33143115-837B-6984-51D4-33EF3D24E622}"/>
          </ac:spMkLst>
        </pc:spChg>
        <pc:spChg chg="add del mod">
          <ac:chgData name="Léa Thoraval" userId="336efd90715fea30" providerId="LiveId" clId="{32E63360-8533-46E5-B2D2-0D15F8201884}" dt="2023-08-30T14:03:28.584" v="4750" actId="478"/>
          <ac:spMkLst>
            <pc:docMk/>
            <pc:sldMk cId="240299277" sldId="256"/>
            <ac:spMk id="36" creationId="{857B5324-EB76-7162-2E17-32577224300C}"/>
          </ac:spMkLst>
        </pc:spChg>
        <pc:spChg chg="add del mod">
          <ac:chgData name="Léa Thoraval" userId="336efd90715fea30" providerId="LiveId" clId="{32E63360-8533-46E5-B2D2-0D15F8201884}" dt="2023-08-30T14:04:21.258" v="4807" actId="403"/>
          <ac:spMkLst>
            <pc:docMk/>
            <pc:sldMk cId="240299277" sldId="256"/>
            <ac:spMk id="37" creationId="{6C6EE62C-E41C-EFEF-EB62-5D240D6D2F4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7" creationId="{A0E743BF-8A6F-C3C1-6D49-1D61249322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8" creationId="{7937BFA4-AFC2-267A-4EFD-B77593AE573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8" creationId="{EF1FDB6F-774B-E072-8615-1559FD8683D7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39" creationId="{1ABE2764-E33F-427B-775C-46A05919B6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39" creationId="{41E9EC8D-8B96-CADD-4A16-8404A08A08FC}"/>
          </ac:spMkLst>
        </pc:spChg>
        <pc:spChg chg="add mod">
          <ac:chgData name="Léa Thoraval" userId="336efd90715fea30" providerId="LiveId" clId="{32E63360-8533-46E5-B2D2-0D15F8201884}" dt="2023-08-30T14:19:45.792" v="4879" actId="1035"/>
          <ac:spMkLst>
            <pc:docMk/>
            <pc:sldMk cId="240299277" sldId="256"/>
            <ac:spMk id="40" creationId="{00D9C9E0-798D-A8FB-0DB1-17ADC4F93B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0" creationId="{8EEF1A35-6867-7A88-41DC-B9675C1C114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1" creationId="{00A17A40-5609-A53B-9F4E-3A4CEC0F15EC}"/>
          </ac:spMkLst>
        </pc:spChg>
        <pc:spChg chg="add del mod">
          <ac:chgData name="Léa Thoraval" userId="336efd90715fea30" providerId="LiveId" clId="{32E63360-8533-46E5-B2D2-0D15F8201884}" dt="2023-08-30T14:03:46.128" v="4770" actId="478"/>
          <ac:spMkLst>
            <pc:docMk/>
            <pc:sldMk cId="240299277" sldId="256"/>
            <ac:spMk id="41" creationId="{67D7EADB-3FD4-8982-C43D-5EBF9A94E280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2" creationId="{1268E7AA-0C52-293E-153D-BB95AF5B7D8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2" creationId="{C4416C33-74A6-C3E5-1961-48301AEED9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3" creationId="{C6272106-61DF-0BCA-2EE1-5590171C2AB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4" creationId="{1448D214-91DF-9A49-790F-F19DF8A29EEE}"/>
          </ac:spMkLst>
        </pc:spChg>
        <pc:spChg chg="del">
          <ac:chgData name="Léa Thoraval" userId="336efd90715fea30" providerId="LiveId" clId="{32E63360-8533-46E5-B2D2-0D15F8201884}" dt="2023-05-09T06:53:18.416" v="34" actId="478"/>
          <ac:spMkLst>
            <pc:docMk/>
            <pc:sldMk cId="240299277" sldId="256"/>
            <ac:spMk id="45" creationId="{38588D1E-D77D-68E8-C1C1-8C9FE6EDF434}"/>
          </ac:spMkLst>
        </pc:spChg>
        <pc:spChg chg="del">
          <ac:chgData name="Léa Thoraval" userId="336efd90715fea30" providerId="LiveId" clId="{32E63360-8533-46E5-B2D2-0D15F8201884}" dt="2023-05-09T06:53:06.487" v="30" actId="478"/>
          <ac:spMkLst>
            <pc:docMk/>
            <pc:sldMk cId="240299277" sldId="256"/>
            <ac:spMk id="46" creationId="{6A7F47DA-F4F4-8823-8885-24E1E6CED65C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6" creationId="{6FBC0F31-A906-4028-F76B-9C6AEFE7AEC8}"/>
          </ac:spMkLst>
        </pc:spChg>
        <pc:spChg chg="del">
          <ac:chgData name="Léa Thoraval" userId="336efd90715fea30" providerId="LiveId" clId="{32E63360-8533-46E5-B2D2-0D15F8201884}" dt="2023-05-09T06:53:11.927" v="32" actId="478"/>
          <ac:spMkLst>
            <pc:docMk/>
            <pc:sldMk cId="240299277" sldId="256"/>
            <ac:spMk id="47" creationId="{E94C48C9-4B80-609E-17F9-3ADCA15A3426}"/>
          </ac:spMkLst>
        </pc:spChg>
        <pc:spChg chg="add mod">
          <ac:chgData name="Léa Thoraval" userId="336efd90715fea30" providerId="LiveId" clId="{32E63360-8533-46E5-B2D2-0D15F8201884}" dt="2023-08-30T14:22:02.910" v="4916" actId="1036"/>
          <ac:spMkLst>
            <pc:docMk/>
            <pc:sldMk cId="240299277" sldId="256"/>
            <ac:spMk id="47" creationId="{F01F1069-BFE2-4204-1C96-402C655553D9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48" creationId="{69C875F3-26B7-1476-403E-0C91B8C7DF1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8" creationId="{ABEAB7F5-4E20-A900-EFD3-D1499C9D0FC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49" creationId="{C6E508FF-BE21-1068-EB3E-4BCBE9E2E537}"/>
          </ac:spMkLst>
        </pc:spChg>
        <pc:spChg chg="add mod">
          <ac:chgData name="Léa Thoraval" userId="336efd90715fea30" providerId="LiveId" clId="{32E63360-8533-46E5-B2D2-0D15F8201884}" dt="2023-08-30T14:22:12.885" v="4917" actId="1036"/>
          <ac:spMkLst>
            <pc:docMk/>
            <pc:sldMk cId="240299277" sldId="256"/>
            <ac:spMk id="50" creationId="{73118098-F7AB-80F1-BB6C-4C77A81D9D5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0" creationId="{ED425051-CE9F-1A35-0E1D-8ED96263C07B}"/>
          </ac:spMkLst>
        </pc:spChg>
        <pc:spChg chg="add mod">
          <ac:chgData name="Léa Thoraval" userId="336efd90715fea30" providerId="LiveId" clId="{32E63360-8533-46E5-B2D2-0D15F8201884}" dt="2023-08-30T16:24:12.328" v="4946" actId="1076"/>
          <ac:spMkLst>
            <pc:docMk/>
            <pc:sldMk cId="240299277" sldId="256"/>
            <ac:spMk id="51" creationId="{98A8ECE4-FF4B-6AC7-A5C7-83BFECAB521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1" creationId="{A72A8469-2235-8B32-68F3-C8DA4EC33C6A}"/>
          </ac:spMkLst>
        </pc:spChg>
        <pc:spChg chg="add mod">
          <ac:chgData name="Léa Thoraval" userId="336efd90715fea30" providerId="LiveId" clId="{32E63360-8533-46E5-B2D2-0D15F8201884}" dt="2023-08-30T14:17:29.961" v="4875" actId="1035"/>
          <ac:spMkLst>
            <pc:docMk/>
            <pc:sldMk cId="240299277" sldId="256"/>
            <ac:spMk id="52" creationId="{26C92D26-C07D-2AE6-21F8-D1F1FE78082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2" creationId="{6E7CFCC5-2FF7-ECC3-B74C-A4C0FC8E90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3" creationId="{B776A54F-21D2-89F4-0DF9-F761FBCDB65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4" creationId="{A4A06B82-1E3B-1C86-D767-E522A00888F5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5" creationId="{8082B098-EBA6-C1AC-1F53-23B70D671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5" creationId="{D8B4124C-CE17-F358-AC09-8484C8C453DF}"/>
          </ac:spMkLst>
        </pc:spChg>
        <pc:spChg chg="add mod">
          <ac:chgData name="Léa Thoraval" userId="336efd90715fea30" providerId="LiveId" clId="{32E63360-8533-46E5-B2D2-0D15F8201884}" dt="2023-08-26T14:37:12.684" v="4591" actId="1036"/>
          <ac:spMkLst>
            <pc:docMk/>
            <pc:sldMk cId="240299277" sldId="256"/>
            <ac:spMk id="56" creationId="{59A8BD94-E81F-8334-07FA-C52693DBBF6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6" creationId="{C02717FD-8A59-892F-140F-65B526D31612}"/>
          </ac:spMkLst>
        </pc:spChg>
        <pc:spChg chg="add del mod">
          <ac:chgData name="Léa Thoraval" userId="336efd90715fea30" providerId="LiveId" clId="{32E63360-8533-46E5-B2D2-0D15F8201884}" dt="2023-08-30T14:00:21.114" v="4735" actId="478"/>
          <ac:spMkLst>
            <pc:docMk/>
            <pc:sldMk cId="240299277" sldId="256"/>
            <ac:spMk id="57" creationId="{6FFDFD90-26C9-3BD4-6C44-79AF33CEC46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7" creationId="{7167842E-1E05-8F25-01A4-62EED89B7F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8" creationId="{BADAB2A2-F20F-71A0-1B3D-DD0479519E37}"/>
          </ac:spMkLst>
        </pc:spChg>
        <pc:spChg chg="add del mod">
          <ac:chgData name="Léa Thoraval" userId="336efd90715fea30" providerId="LiveId" clId="{32E63360-8533-46E5-B2D2-0D15F8201884}" dt="2023-08-30T16:24:19.949" v="4955" actId="1038"/>
          <ac:spMkLst>
            <pc:docMk/>
            <pc:sldMk cId="240299277" sldId="256"/>
            <ac:spMk id="58" creationId="{CE9356C6-1C43-190E-6C01-EAFA80FD86A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59" creationId="{032D0508-895F-C88B-2079-44434FF1FA8F}"/>
          </ac:spMkLst>
        </pc:spChg>
        <pc:spChg chg="add mod">
          <ac:chgData name="Léa Thoraval" userId="336efd90715fea30" providerId="LiveId" clId="{32E63360-8533-46E5-B2D2-0D15F8201884}" dt="2023-08-30T16:24:23.072" v="4963" actId="1037"/>
          <ac:spMkLst>
            <pc:docMk/>
            <pc:sldMk cId="240299277" sldId="256"/>
            <ac:spMk id="59" creationId="{682D0BFB-7F7B-2225-D64D-FD2F9ACA0C7E}"/>
          </ac:spMkLst>
        </pc:spChg>
        <pc:spChg chg="mod topLvl">
          <ac:chgData name="Léa Thoraval" userId="336efd90715fea30" providerId="LiveId" clId="{32E63360-8533-46E5-B2D2-0D15F8201884}" dt="2023-08-30T14:11:36.097" v="4843" actId="1076"/>
          <ac:spMkLst>
            <pc:docMk/>
            <pc:sldMk cId="240299277" sldId="256"/>
            <ac:spMk id="60" creationId="{05B30E28-028A-CD24-0484-73A531A68B3D}"/>
          </ac:spMkLst>
        </pc:spChg>
        <pc:spChg chg="add del mod ord topLvl">
          <ac:chgData name="Léa Thoraval" userId="336efd90715fea30" providerId="LiveId" clId="{32E63360-8533-46E5-B2D2-0D15F8201884}" dt="2023-08-30T14:03:40.424" v="4768" actId="478"/>
          <ac:spMkLst>
            <pc:docMk/>
            <pc:sldMk cId="240299277" sldId="256"/>
            <ac:spMk id="61" creationId="{26EC55ED-1692-30E6-F528-7498118B7B86}"/>
          </ac:spMkLst>
        </pc:spChg>
        <pc:spChg chg="mod ord topLvl">
          <ac:chgData name="Léa Thoraval" userId="336efd90715fea30" providerId="LiveId" clId="{32E63360-8533-46E5-B2D2-0D15F8201884}" dt="2023-08-26T14:37:22.008" v="4595" actId="1036"/>
          <ac:spMkLst>
            <pc:docMk/>
            <pc:sldMk cId="240299277" sldId="256"/>
            <ac:spMk id="62" creationId="{F0F73040-1EB4-9D51-2F7D-58A85CA5EA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3" creationId="{61F2660D-67C5-F4AA-8FE8-1EF5A455B17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5" creationId="{A41B2C34-47BD-A06E-448C-1A00917EA83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6" creationId="{DB2F7C6B-0047-76B6-3C74-64E53EC5BF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7" creationId="{B408BE9B-6CB8-E164-CB96-6DB7CAEF3C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8" creationId="{CD557D1C-8789-C3B8-34E7-DF4CCFFD539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69" creationId="{68C3B594-33C3-D37A-0C07-EF04BEBA18C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0" creationId="{E71438FA-59EF-12EB-EC3E-337DC14BB50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1" creationId="{1D9775D7-3363-0D46-3896-A80DEB19CC8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2" creationId="{FF5DF99B-84FB-E257-452E-E0A2FD4873A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3" creationId="{505544A1-642F-5828-247C-0E998D02877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74" creationId="{63333ECB-C3CD-2735-304E-3C62340A06F9}"/>
          </ac:spMkLst>
        </pc:spChg>
        <pc:spChg chg="del mod topLvl">
          <ac:chgData name="Léa Thoraval" userId="336efd90715fea30" providerId="LiveId" clId="{32E63360-8533-46E5-B2D2-0D15F8201884}" dt="2023-08-26T13:22:45.205" v="4244" actId="478"/>
          <ac:spMkLst>
            <pc:docMk/>
            <pc:sldMk cId="240299277" sldId="256"/>
            <ac:spMk id="75" creationId="{693D2BA7-7268-E67F-4928-B2B3C9CB8717}"/>
          </ac:spMkLst>
        </pc:spChg>
        <pc:spChg chg="del mod topLvl">
          <ac:chgData name="Léa Thoraval" userId="336efd90715fea30" providerId="LiveId" clId="{32E63360-8533-46E5-B2D2-0D15F8201884}" dt="2023-08-26T13:22:44.535" v="4243" actId="478"/>
          <ac:spMkLst>
            <pc:docMk/>
            <pc:sldMk cId="240299277" sldId="256"/>
            <ac:spMk id="76" creationId="{33852506-AEDF-2170-BC24-17529F210BB5}"/>
          </ac:spMkLst>
        </pc:spChg>
        <pc:spChg chg="mod topLvl">
          <ac:chgData name="Léa Thoraval" userId="336efd90715fea30" providerId="LiveId" clId="{32E63360-8533-46E5-B2D2-0D15F8201884}" dt="2023-08-30T16:24:44.952" v="4980" actId="1076"/>
          <ac:spMkLst>
            <pc:docMk/>
            <pc:sldMk cId="240299277" sldId="256"/>
            <ac:spMk id="77" creationId="{D108A8A5-2A1A-C4B1-57A5-9DC37FB06F88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0" creationId="{AA280F18-CCAD-F870-A4AF-B8AEA9EBFDC9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1" creationId="{E8BC5C96-B1B4-62A2-5E1E-2DDDFC0B17F0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2" creationId="{9BEBB9C8-3F25-9DAC-D158-57827BB4B042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3" creationId="{678A7316-8846-3E08-5D28-E0C28469D4F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84" creationId="{4227005E-8C35-D0C8-AFF6-D39E514CADF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5" creationId="{CB46109B-437B-6C27-2D61-968735F86777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6" creationId="{4CB84E52-4A65-50F6-D780-53F409AD1953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7" creationId="{0CB6C96F-7053-316B-CEED-A3727BE2B19E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8" creationId="{9544E6C6-A515-3C79-788A-46D7CC80E69B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89" creationId="{B3B552C0-7D7C-8264-4AED-6713FDD5F02F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0" creationId="{34A88979-E8DE-B98E-4EEE-84903181B936}"/>
          </ac:spMkLst>
        </pc:spChg>
        <pc:spChg chg="mod topLvl">
          <ac:chgData name="Léa Thoraval" userId="336efd90715fea30" providerId="LiveId" clId="{32E63360-8533-46E5-B2D2-0D15F8201884}" dt="2023-05-09T07:33:15.271" v="1036" actId="1038"/>
          <ac:spMkLst>
            <pc:docMk/>
            <pc:sldMk cId="240299277" sldId="256"/>
            <ac:spMk id="91" creationId="{24F85F9B-14C4-EA86-863D-98DDD8E5C378}"/>
          </ac:spMkLst>
        </pc:spChg>
        <pc:spChg chg="mod topLvl">
          <ac:chgData name="Léa Thoraval" userId="336efd90715fea30" providerId="LiveId" clId="{32E63360-8533-46E5-B2D2-0D15F8201884}" dt="2023-05-09T07:34:00.288" v="1044" actId="1038"/>
          <ac:spMkLst>
            <pc:docMk/>
            <pc:sldMk cId="240299277" sldId="256"/>
            <ac:spMk id="92" creationId="{11691F1D-1C97-D5DC-4C18-BF8CEB1D3C49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5" creationId="{6785041A-D519-763C-944E-26F4DBBD842D}"/>
          </ac:spMkLst>
        </pc:spChg>
        <pc:spChg chg="mod topLvl">
          <ac:chgData name="Léa Thoraval" userId="336efd90715fea30" providerId="LiveId" clId="{32E63360-8533-46E5-B2D2-0D15F8201884}" dt="2023-08-30T14:11:26.068" v="4841" actId="1036"/>
          <ac:spMkLst>
            <pc:docMk/>
            <pc:sldMk cId="240299277" sldId="256"/>
            <ac:spMk id="96" creationId="{5C75CB67-6AD9-7020-1049-2FD08262A04D}"/>
          </ac:spMkLst>
        </pc:spChg>
        <pc:spChg chg="mod topLvl">
          <ac:chgData name="Léa Thoraval" userId="336efd90715fea30" providerId="LiveId" clId="{32E63360-8533-46E5-B2D2-0D15F8201884}" dt="2023-08-30T14:11:39.133" v="4844" actId="1076"/>
          <ac:spMkLst>
            <pc:docMk/>
            <pc:sldMk cId="240299277" sldId="256"/>
            <ac:spMk id="97" creationId="{1D627C33-BD1E-A8BA-BF5B-859DC4F92CB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0" creationId="{2DBF5466-4A3D-DD16-9B2C-33509A92CB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1" creationId="{1935E157-99BA-3C54-A54A-FE176E7171B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2" creationId="{1821F0BF-DE57-1044-773F-D9F950CF60A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3" creationId="{50BBBFC9-9E7C-AC83-3FE8-69D7A9BFEA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4" creationId="{E8680A63-E3BD-C880-8F04-AA865C667C7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5" creationId="{B92F7725-19BB-E10C-385A-BDEC2AA7818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6" creationId="{A0567D10-0E45-5922-0033-E101D812A2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7" creationId="{73E974EA-CB2F-EA11-DD44-28F9812A773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8" creationId="{C3C716E7-D2CB-8E57-A67D-C9126400EA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09" creationId="{88AC18CF-4CD8-8D1C-FBF7-F1DC0036C09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0" creationId="{9FB5AC5A-6FFB-79B3-5C72-15BCDF89DA0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1" creationId="{88F3C742-49F1-C04F-4E87-3B1FA5549E8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2" creationId="{E68E970B-3365-546F-A554-A7F85C97540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3" creationId="{415CAF40-E6D5-D1C4-E372-83136EB2235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4" creationId="{8F55DC87-8C61-514A-027A-5F146C8E4CD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5" creationId="{BFE9BB31-632D-BC70-4294-132F37DB185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6" creationId="{31D02DDB-94DA-AA5B-5B8D-B5A8515E92D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7" creationId="{6975F738-29C3-EF5F-C50C-2101380C601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8" creationId="{6BF05773-5286-067F-C3C8-B547FC95EFC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19" creationId="{02E040D0-C091-9761-E46F-364F8E8C77F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0" creationId="{39492BAB-5700-A5E6-74A6-3CDE427821F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1" creationId="{2B6CEE01-9E19-F1D4-E37E-7933A6297CA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2" creationId="{5E078A88-CAEC-93F1-4EEA-DB12E1F2496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3" creationId="{D41B86DE-646E-0892-732B-5A42AA0AED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4" creationId="{F33A892E-7F49-6388-036F-76674F231D1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5" creationId="{38859A9D-C388-6509-B194-72E89D3679C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6" creationId="{3A35FF3E-27BD-01B2-330D-6F9B4B60C3AC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7" creationId="{501FD221-A995-D79B-BEC6-358248AE413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8" creationId="{6B4934D4-EE78-EC57-E140-0154EF257F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29" creationId="{A34BC2B2-78D4-EAEE-2CAF-F3BFD6CA3731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0" creationId="{4F9EB83D-9E75-05C7-A805-2E650690349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1" creationId="{67D67EBD-72E9-0071-EF65-CA5118F7889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2" creationId="{8DE20323-451E-D49E-9930-42D79B5FBFF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3" creationId="{D157B4FB-C0D7-3027-B819-C218A0ABC05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4" creationId="{7E5208A6-4201-07FF-165B-825CDC9C65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5" creationId="{BF6E4661-DDD7-4E3D-FFA8-08EDC46BC630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6" creationId="{0554773F-78A8-4770-FC70-8F1B0ACF287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7" creationId="{0EA9FCF2-A872-20B2-F994-102CE790DCA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8" creationId="{81EBFDEA-F761-A194-3FAD-331B97A36909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39" creationId="{9CEC9645-59AD-91D9-07D1-289A2179D47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0" creationId="{39BE1EA0-15E8-88EF-C852-757F60538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1" creationId="{DEA6F5CE-1EA4-02CE-6E04-9FEFE24E7B9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2" creationId="{6B99AABE-D21F-E2F5-1C79-C43C4FF9913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3" creationId="{B5C8D6F0-B4E8-6FFF-8621-9360B71269A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4" creationId="{EA608DA6-EC6B-9928-CD92-053C97493D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5" creationId="{BC1C7BE5-C65D-F189-3CAC-6C7B0A87CB3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6" creationId="{AE5A397F-6FE9-8184-3BEC-A9B6934E15E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47" creationId="{C9EC7338-FFCD-1C22-B07C-F134C1591B0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149" creationId="{D2B03112-F9B3-8D38-3716-2E4894F8B6B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0" creationId="{7B5E5542-E324-187C-19BC-9002966BE67D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1" creationId="{FF58C502-A9D8-27BD-8C9B-9417E9575F06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2" creationId="{E7615121-A9A6-9DEF-FD48-CDD3D43B5CE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3" creationId="{62C7EB25-F411-C5F3-A05A-DE3A68D497B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4" creationId="{8CEDFB33-B1C0-6728-9292-7789A44BC72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5" creationId="{2EF59BF5-94E2-E6E2-F31D-CBF206B9974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6" creationId="{56EF2221-64B7-4350-7695-CD4F333DF41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7" creationId="{0180CAB7-78C4-0257-B41F-05EBD7BA69A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8" creationId="{52A6D34E-9F16-D196-8343-8F6258B056D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59" creationId="{5CE2764C-3AA7-8A68-78F9-1A5AB01EBAF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0" creationId="{CC4D4E9B-105F-5275-E58D-D8F81DCD70A7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1" creationId="{0DD91152-A57A-94CE-016A-FF7C448F9E2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2" creationId="{7F80D633-51DD-0659-1D65-851C40F5B982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3" creationId="{A8A28E03-BF74-69D9-4CD5-C316C3C20D03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4" creationId="{F4E0E022-83CC-10F6-35AB-192C378AAF6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5" creationId="{E043FFF7-AF86-5C6F-FDCB-EDC03358696A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6" creationId="{B95634AC-458D-EF19-C1AC-99CBCFCF709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7" creationId="{BCDE46C9-9F47-C654-0187-C7DA37974B8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8" creationId="{0BCE158A-320F-6E27-3C9F-0CA9BE27E47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69" creationId="{44D24B87-EC7C-76C9-F7A6-1574B1651B8B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0" creationId="{617E8DAC-1626-332F-5ECF-E80922A04ACF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1" creationId="{F699D78B-8C4E-E36C-A567-D75458EAC7D8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2" creationId="{E8F6CEC1-43A0-0361-49D4-2D2B0CC7266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3" creationId="{49DACC5D-DCDE-AFF0-AA7C-3F4EEF968354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4" creationId="{78CF86A9-CA35-82ED-28D7-F3565A8299EE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5" creationId="{4B48876D-812B-2F33-ED1F-12C0523BA8A5}"/>
          </ac:spMkLst>
        </pc:spChg>
        <pc:spChg chg="mod">
          <ac:chgData name="Léa Thoraval" userId="336efd90715fea30" providerId="LiveId" clId="{32E63360-8533-46E5-B2D2-0D15F8201884}" dt="2023-05-09T06:47:22.143" v="13" actId="1076"/>
          <ac:spMkLst>
            <pc:docMk/>
            <pc:sldMk cId="240299277" sldId="256"/>
            <ac:spMk id="176" creationId="{6E2A4638-BA08-A839-8B2F-29FCDB1542A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8" creationId="{10D0F0A5-0051-1CDF-A93A-E86EC675896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79" creationId="{B969E6C8-3C09-53CC-B8C9-69ABCEE9CA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0" creationId="{A340EDDA-20CC-E899-108F-6633664C894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1" creationId="{6D4FB48E-C545-31EB-4C7D-65D102D8A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2" creationId="{3B14CC4B-2F31-E31E-25AE-472C3BFCE4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3" creationId="{1A7ADD91-8F68-36D6-F74C-117D3534CE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4" creationId="{CB83580A-83F6-5A90-2B72-584362C26D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5" creationId="{3E1DFB82-2F22-7C61-A3B5-A6252F70267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6" creationId="{6E1425D7-3C2E-961B-FFB8-10DC820381D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7" creationId="{D05F1D7F-D981-600D-9577-70B7319FA74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8" creationId="{AD0D0371-4F76-D3BD-CC6E-84C666052BA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89" creationId="{FC3E2BC0-6D55-CCFD-747F-39C548D552A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0" creationId="{AAF95B35-A67F-88A6-BEDD-872BFBAB99B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1" creationId="{10EE2921-8FD3-0F96-EAE4-025954E64EB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2" creationId="{67413B73-7EA7-4E19-589D-BB4700A678E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3" creationId="{8C26454D-A35E-D7B7-B7AF-915CCE0CD78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4" creationId="{048279CD-2D8A-8495-0695-0ECC3DC0B5D1}"/>
          </ac:spMkLst>
        </pc:spChg>
        <pc:spChg chg="del mod">
          <ac:chgData name="Léa Thoraval" userId="336efd90715fea30" providerId="LiveId" clId="{32E63360-8533-46E5-B2D2-0D15F8201884}" dt="2023-05-09T06:48:28.360" v="20" actId="478"/>
          <ac:spMkLst>
            <pc:docMk/>
            <pc:sldMk cId="240299277" sldId="256"/>
            <ac:spMk id="195" creationId="{133BC5ED-704B-937E-49A8-7F18BE32DB75}"/>
          </ac:spMkLst>
        </pc:spChg>
        <pc:spChg chg="del 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6" creationId="{36CFA3FE-FC0E-2F02-2B86-7A058274EAFE}"/>
          </ac:spMkLst>
        </pc:spChg>
        <pc:spChg chg="del mod">
          <ac:chgData name="Léa Thoraval" userId="336efd90715fea30" providerId="LiveId" clId="{32E63360-8533-46E5-B2D2-0D15F8201884}" dt="2023-05-09T06:48:32.851" v="21" actId="478"/>
          <ac:spMkLst>
            <pc:docMk/>
            <pc:sldMk cId="240299277" sldId="256"/>
            <ac:spMk id="197" creationId="{2480CA9E-30EA-F9B6-74ED-B0BA9CE4413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8" creationId="{F078DA3B-D570-12CE-7456-2CC08AE9C7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199" creationId="{2A44C17C-C631-ECCB-8368-0EBBA19B8B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0" creationId="{3A09EB48-212F-4BE5-84FB-7743D5A4ED4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1" creationId="{C8BB2EFB-6E7B-5EAF-38A6-1B23CF04034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2" creationId="{E42BB1A8-E859-2548-30F3-D07413CE1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3" creationId="{A630B0B4-7AA3-A74F-00F5-7960EC2CA7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4" creationId="{A30F8427-FD3D-E926-F7BF-ACADC16544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5" creationId="{2CFB5465-96CD-FE73-658C-1EE220BC0A5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6" creationId="{7FD3D999-2475-37F7-AD7B-7AE2B9D457D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7" creationId="{6E628072-128E-4675-8EC6-46D6CBF0FF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8" creationId="{649A836C-DCA9-139D-1FDB-A6122E77AE5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09" creationId="{48F5DA77-7701-63F5-53A9-6128BE2BA38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0" creationId="{5A5EDA93-D286-F3CD-0E97-E0B9EEA268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1" creationId="{E344717D-4432-4727-ED41-487A0730E6D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2" creationId="{1DD42606-A9DF-0845-C1B7-A107CFC92B9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3" creationId="{17F71E52-AF4D-C10C-D4C8-702813A39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4" creationId="{65021576-45B0-2A61-2A6F-3AC905F42DE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5" creationId="{6AA985F3-B98C-8542-8C26-7943824B248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6" creationId="{8D0F2CC4-DE60-EC92-A1D3-D0E1A976339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7" creationId="{04460BEC-AF9D-5A48-B9A8-4174BF20423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8" creationId="{BC3C2349-0B13-1E27-9CDE-9959C172AD3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19" creationId="{3912DECB-F19D-940D-D4B2-20117134763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0" creationId="{4CCF7D30-B73C-A431-0C85-A27D0D26867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1" creationId="{02F2EA15-0065-2535-D91F-115D17455A6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2" creationId="{D9D037EC-809F-0B40-4124-96780B1A7F4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3" creationId="{B920E09B-13B2-BD5E-BF48-4B920A8F113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4" creationId="{1A8F6389-651A-0B01-547B-48E83500ABA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5" creationId="{03E8810B-714F-12A7-CAA7-6533E01BDF5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6" creationId="{5098FD52-5D98-2715-25D0-947C823CC1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7" creationId="{62910353-A94D-6390-10CE-DCAD732C6D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28" creationId="{8A86CBBB-421A-D1DA-A302-9FE32698393B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1" creationId="{6E6C2C15-8505-18CE-DDD1-C55FB77915E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2" creationId="{40E7CE81-428F-B6F5-EFF0-6D1DEB54F23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3" creationId="{DD2EEA44-7BC7-CCC4-0254-BB59B50EB52A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4" creationId="{02E87746-7940-38DD-4853-00747B4B47C8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5" creationId="{9389B700-AE15-B03B-1717-3D90D1D875C9}"/>
          </ac:spMkLst>
        </pc:spChg>
        <pc:spChg chg="mod">
          <ac:chgData name="Léa Thoraval" userId="336efd90715fea30" providerId="LiveId" clId="{32E63360-8533-46E5-B2D2-0D15F8201884}" dt="2023-05-09T06:54:14.890" v="40" actId="165"/>
          <ac:spMkLst>
            <pc:docMk/>
            <pc:sldMk cId="240299277" sldId="256"/>
            <ac:spMk id="236" creationId="{7A4234D2-081F-9F37-CB27-BEC427CFFC5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7" creationId="{0ECE9D81-4AE1-0910-197C-08FDDF831C5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8" creationId="{B8073B63-3E56-0689-808F-2F30CE5724F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39" creationId="{D806EF14-242B-4AE4-0C96-0FD0B3614F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1" creationId="{E7B73ADE-3176-E54D-2B17-285E385617A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2" creationId="{7EC7710D-C7F9-57CC-0632-CDDFEFC168B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3" creationId="{CA18946A-E2EA-8050-F541-E266055647B9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6" creationId="{B7BFE8BE-FA19-473E-AA70-EA3D66E27AAF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7" creationId="{AA52FC5B-BB5B-6533-EF82-1D9ED81DAFE2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8" creationId="{F5FFB20A-9291-309D-E7D8-5876DBFAC57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49" creationId="{529DF140-1317-B907-D9C1-7FCA8C96E0C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0" creationId="{0B10DD34-1CCD-6031-B9FD-22F77B7BF4F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1" creationId="{FAC1EE7B-DD08-AA84-042D-FA4C2EA943A1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2" creationId="{A8F66E70-9546-5104-6E9E-ABAE067A31F6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3" creationId="{8FE540E5-23ED-44C7-580B-E3E153BA1BCD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4" creationId="{873D9E05-CEFD-F34A-3DB6-B846C3611387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5" creationId="{483476EA-85C7-17C6-A35E-F2577A7A5954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56" creationId="{88D26DB1-72F0-D585-4295-D94AC90DCBAA}"/>
          </ac:spMkLst>
        </pc:spChg>
        <pc:spChg chg="mod topLvl">
          <ac:chgData name="Léa Thoraval" userId="336efd90715fea30" providerId="LiveId" clId="{32E63360-8533-46E5-B2D2-0D15F8201884}" dt="2023-05-09T07:01:17.651" v="183"/>
          <ac:spMkLst>
            <pc:docMk/>
            <pc:sldMk cId="240299277" sldId="256"/>
            <ac:spMk id="257" creationId="{325607B9-F69B-013D-6454-07F54F8E381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0" creationId="{E02832D9-A1DF-79A1-4067-28660CC360D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1" creationId="{E1B30281-3E80-A984-4FD8-3F0E454CC398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2" creationId="{55DD9DCC-272F-1283-9AAF-9557AFC782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67" creationId="{198CA864-4AA3-5130-E64A-18D5AC66DED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8" creationId="{7ECE2BC0-B6F5-1C40-C77D-19FD4DFC9B20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69" creationId="{7DF23F4D-A397-0E85-CDF4-A18EF0010E2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1" creationId="{D7D3C8A9-8CDD-3869-63CC-48B3ABC93E3A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2" creationId="{B88D7879-4F9F-05A9-E081-750197F23493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3" creationId="{709C69EB-E945-72AA-0C77-FF9DB2B8B39C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4" creationId="{7E61DEA3-8938-0C2D-8896-723BD87CBA4B}"/>
          </ac:spMkLst>
        </pc:spChg>
        <pc:spChg chg="del mod topLvl">
          <ac:chgData name="Léa Thoraval" userId="336efd90715fea30" providerId="LiveId" clId="{32E63360-8533-46E5-B2D2-0D15F8201884}" dt="2023-05-09T07:03:57.354" v="203" actId="478"/>
          <ac:spMkLst>
            <pc:docMk/>
            <pc:sldMk cId="240299277" sldId="256"/>
            <ac:spMk id="275" creationId="{06AC39D5-13EB-5413-209F-53E348FEFE1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79" creationId="{4647C5BA-D7C4-DF1E-690E-A85D80C7A82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0" creationId="{AFFC8111-8EC8-7B31-A5DA-164E015894B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1" creationId="{17C6F148-25EA-92A9-B550-B945DE69CC7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2" creationId="{46751FD4-3715-CF1A-BC61-67D66DBEA9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3" creationId="{443448B0-4ECC-1A97-F866-50525CE42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4" creationId="{987D1563-0571-1FF4-915F-FEBCC9E3E31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5" creationId="{BEE3DCB6-A46B-8014-9FEA-6A061A26E34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6" creationId="{2456B1FD-36AE-51AE-5B9A-C8FA68A6308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7" creationId="{1078DA6D-00ED-689C-37E4-5FFE08CA10D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8" creationId="{BB4B357D-0306-EFA8-A9AB-72966BAD39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89" creationId="{68151F96-07EA-6F09-165E-BE95AC682C3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0" creationId="{B3916FF9-A172-BF2B-E07A-3F2EF533B44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1" creationId="{D86A5766-8AF4-7717-DDC6-DFA15A727E2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2" creationId="{8C321063-7BBE-EC75-7A5F-81E91A73C7C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3" creationId="{05F8B0A8-D9DE-2D07-A6E0-1BDE345CA8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4" creationId="{F6A83222-7D4C-09DD-921A-9FC4013A3F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5" creationId="{F8A38308-BB41-B290-B359-E36592C581B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6" creationId="{86E5259B-7BD5-3268-2330-075705AE5BA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7" creationId="{28FDD547-7A3F-D21D-BD22-352BB7921A3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8" creationId="{F815288A-B3DA-2F82-09CF-1B9F4ED6B98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299" creationId="{FB5A615C-6D5C-BE00-58D9-1EF2477D652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0" creationId="{E278B369-B66E-433E-593A-0A8A753A98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1" creationId="{DA784EB4-A3C3-C405-B936-A8D87140F91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2" creationId="{09FB7435-40B8-E772-3ED4-8AC4207D19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3" creationId="{EC1E7432-F432-E70A-3F39-2738CA9A26C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4" creationId="{3DEC15A9-12CC-2725-8DD9-33292F8A55C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5" creationId="{D90EBD2E-1FC5-1A74-6335-CF407D62C32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6" creationId="{CC2A10A6-BF60-9ED9-B1ED-5D6E20EE61F3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7" creationId="{BB42D0E5-94B2-3860-0E35-FBD959DD68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8" creationId="{6075FCC6-4EF2-7DE5-8B3A-698CC48988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09" creationId="{59E89CB7-C2F2-E10E-0471-DF2260E2D97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0" creationId="{647C4D57-CE06-0AAC-73B7-BF4F56F3C51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1" creationId="{2BF2165D-88A2-B110-3218-FE85E4A8F96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2" creationId="{DF90E61E-D304-C99D-6EC4-17D728F490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3" creationId="{DEFCA158-7A76-A08E-E70F-8B5320A20E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4" creationId="{616ED539-DCA8-EAF5-6EBE-74422478F67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5" creationId="{CFEA90FC-A39C-1206-F90F-40B036FE805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6" creationId="{5B469DD4-3847-7A8D-49C2-A03973CF7F7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7" creationId="{225B01AB-0436-94CD-029C-E2818661C2F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8" creationId="{E7A64180-69FF-3CBC-BCCF-E238E95C9B8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19" creationId="{B731F000-FF59-F271-85DF-D4AD9BCCD57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0" creationId="{0BAD6781-C150-54C7-0AC0-C68AAAFD12E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1" creationId="{8420B405-FFC9-2E98-0B4E-6BB7A547E01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2" creationId="{159CC8A9-0453-67A8-1C60-93C83356E98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3" creationId="{1C306F74-B8D6-9E2A-71CA-976EC1AAC108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4" creationId="{E193FE89-1C61-039B-C124-3258D155CD3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5" creationId="{0B2C6B07-E56B-2794-3A4D-8B9930B2C5E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6" creationId="{A33FE3E3-C9CE-978E-A4F7-D74FDADEEDA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7" creationId="{2E26EA71-DBBE-F923-54B3-34D61E90EC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8" creationId="{F1157F89-8333-1FC9-EBEE-DD7AA4AB98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29" creationId="{0CE4E44F-F443-F25B-B6FE-59E51361C58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0" creationId="{10DB3F63-B02C-695E-2EF0-AABA590240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1" creationId="{44FC5B37-76CA-C197-CEFE-E9F4E67EB10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2" creationId="{F2D4AF14-6C13-F90E-D0E4-61B3325598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3" creationId="{B2A3E298-F7D7-569B-2EC9-C7FC66C6922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4" creationId="{C1DEC6FD-8199-5699-AD6C-85205CFB4B6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5" creationId="{793FF14E-D43C-6081-3D04-C579B61D817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6" creationId="{08F04FFF-CD80-5314-3767-9DA697A447F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7" creationId="{C07E5677-35A0-5AD0-F9EB-8F73E5E3D6FB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8" creationId="{886779EC-6D3D-0A56-9D95-5AB06C820FF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39" creationId="{DF96109C-3B6A-43E6-4094-F3429653BC9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0" creationId="{77F8D51A-B0CD-BED3-2BE1-2772C4F119A2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1" creationId="{829DF818-7455-308C-FFC4-298DEC077AA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2" creationId="{3576B1BA-12AB-B6D1-0A29-C4F7A337CF6C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3" creationId="{2081A9AD-DAEF-4E51-D4C5-9334897156B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4" creationId="{81A17AFC-89DD-C4B2-8234-431E1BEC4FA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5" creationId="{581DAA73-4210-1475-8017-987A718ECDAD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6" creationId="{463239F6-308C-38FE-67D7-188F9175FF8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7" creationId="{5FC91257-1BEE-031F-6735-CC3FD38B3AF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8" creationId="{842213BE-073A-F0E6-C4D2-130243ABABBF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49" creationId="{E281251C-A2A0-D7DB-7DDA-CE7124669C71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0" creationId="{E33C206A-C4EF-8F09-447B-1C2F881D3C10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1" creationId="{BC4A002E-6D8C-D900-DE9E-3A3EFBC30F07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2" creationId="{55AF8219-01DA-F67F-7A53-80E794B382A5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3" creationId="{5406C16C-F14E-8FA7-B2DB-30D5B3033089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4" creationId="{EED34D19-D5C1-D424-5EAF-1BE62D085C4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5" creationId="{8DC40DB7-7E49-1C81-20B7-4C7446B6C9CA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6" creationId="{76EDB490-B449-2097-8AF3-FB5526B35874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7" creationId="{E6BCC6A6-E037-55A1-26D1-B542B57BB47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8" creationId="{37F6E478-0F17-DA1E-7E95-DC8163771B9E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59" creationId="{54353BDF-44FA-8DC0-5C06-2730F7FC9A16}"/>
          </ac:spMkLst>
        </pc:spChg>
        <pc:spChg chg="mod">
          <ac:chgData name="Léa Thoraval" userId="336efd90715fea30" providerId="LiveId" clId="{32E63360-8533-46E5-B2D2-0D15F8201884}" dt="2023-05-09T06:48:37.994" v="22" actId="478"/>
          <ac:spMkLst>
            <pc:docMk/>
            <pc:sldMk cId="240299277" sldId="256"/>
            <ac:spMk id="360" creationId="{8614EA7B-1503-BA8E-09C6-586983B23041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3" creationId="{0D1A38C8-8E21-60AC-7F05-4FF2BF95D004}"/>
          </ac:spMkLst>
        </pc:spChg>
        <pc:spChg chg="add del mod">
          <ac:chgData name="Léa Thoraval" userId="336efd90715fea30" providerId="LiveId" clId="{32E63360-8533-46E5-B2D2-0D15F8201884}" dt="2023-05-09T07:02:50.166" v="200" actId="478"/>
          <ac:spMkLst>
            <pc:docMk/>
            <pc:sldMk cId="240299277" sldId="256"/>
            <ac:spMk id="364" creationId="{CEDF7684-7680-CDA0-3881-6E1CB2BDE56B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7" creationId="{F940B1A2-A574-247E-8B3D-41B165AB52B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8" creationId="{F7B96FFB-EEB3-ABAA-3223-9F5DFA43B1C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69" creationId="{B9F0B2C8-D5E2-4203-D722-EFD937AA2F3D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0" creationId="{646CF09E-C355-FFC0-B314-117AEB41F4AF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1" creationId="{34E6AF61-CCC5-CFD6-6AE2-6FA55F544A48}"/>
          </ac:spMkLst>
        </pc:spChg>
        <pc:spChg chg="mod">
          <ac:chgData name="Léa Thoraval" userId="336efd90715fea30" providerId="LiveId" clId="{32E63360-8533-46E5-B2D2-0D15F8201884}" dt="2023-05-09T07:03:39.828" v="201"/>
          <ac:spMkLst>
            <pc:docMk/>
            <pc:sldMk cId="240299277" sldId="256"/>
            <ac:spMk id="372" creationId="{572288DD-163A-01E4-4883-A357DA2EE3CD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3" creationId="{D0EC179A-5AF0-800B-04B2-0977D3FA91A9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4" creationId="{8F589F77-B34B-368F-88A4-C54A4CADDA13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75" creationId="{20229103-FDDE-640B-82FE-2C697690CA21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7" creationId="{1C57C9FF-E1BC-4744-7C13-D3A600129E0D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8" creationId="{F1BB29A8-E2FB-49D9-959A-955CA0EB0836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79" creationId="{850B598E-B501-815D-A10C-E60CCAF40AED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2" creationId="{257DBD8C-245B-677D-F947-2355FB3E86A8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3" creationId="{D8769159-8D93-13C8-05C4-E1BCB50C3E1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4" creationId="{8687DCAD-6745-05C8-6D27-9837665B13F2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5" creationId="{A7ED7915-A055-1F3A-AAF1-FF8771E7168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6" creationId="{811324E6-FA63-3EFD-3035-69616C870AF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7" creationId="{EDB71A6A-C25D-7182-95E4-A6D5CF5870CF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8" creationId="{9BE70FCF-24E4-46E5-AE15-2F873E7C87C9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89" creationId="{323518B3-D6BE-0923-5EE5-4C3D5FA126E0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0" creationId="{002DE14C-7208-AE81-A31D-496A083B1254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1" creationId="{49C25FBB-B0AE-4450-44C8-44CC01559721}"/>
          </ac:spMkLst>
        </pc:spChg>
        <pc:spChg chg="add del mod">
          <ac:chgData name="Léa Thoraval" userId="336efd90715fea30" providerId="LiveId" clId="{32E63360-8533-46E5-B2D2-0D15F8201884}" dt="2023-05-09T07:29:15.093" v="965" actId="478"/>
          <ac:spMkLst>
            <pc:docMk/>
            <pc:sldMk cId="240299277" sldId="256"/>
            <ac:spMk id="392" creationId="{52ED9BD4-467D-CAFF-DAC8-82EBB7283069}"/>
          </ac:spMkLst>
        </pc:spChg>
        <pc:spChg chg="add del mod">
          <ac:chgData name="Léa Thoraval" userId="336efd90715fea30" providerId="LiveId" clId="{32E63360-8533-46E5-B2D2-0D15F8201884}" dt="2023-05-09T07:24:01.024" v="922" actId="21"/>
          <ac:spMkLst>
            <pc:docMk/>
            <pc:sldMk cId="240299277" sldId="256"/>
            <ac:spMk id="395" creationId="{A1F34A0F-DC79-235D-908D-D0B98E8090E7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6" creationId="{62C09BE1-8BE5-7518-5C3A-80A1C226AB6B}"/>
          </ac:spMkLst>
        </pc:spChg>
        <pc:spChg chg="add del mod">
          <ac:chgData name="Léa Thoraval" userId="336efd90715fea30" providerId="LiveId" clId="{32E63360-8533-46E5-B2D2-0D15F8201884}" dt="2023-05-09T07:24:18.915" v="926" actId="21"/>
          <ac:spMkLst>
            <pc:docMk/>
            <pc:sldMk cId="240299277" sldId="256"/>
            <ac:spMk id="397" creationId="{C47A58A4-ED3A-97FA-A54C-387ADFFE630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00" creationId="{890081C1-7F13-E5C7-0C37-4171BB858CA2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3" creationId="{BA77FE38-5A65-514F-7BB4-672E55DC9C7C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4" creationId="{E82168BD-A26D-F190-B7FF-9A715FFEFDD3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6" creationId="{202632EF-B7AC-6D16-6BE6-192F1F1F76E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7" creationId="{3D614258-3880-18D3-8272-B1074E8FD38A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8" creationId="{35F7E408-EFB1-05BC-D42F-07A4D75ED670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09" creationId="{1B72993E-852E-1357-E795-6FA5C0B6EE11}"/>
          </ac:spMkLst>
        </pc:spChg>
        <pc:spChg chg="add del mod">
          <ac:chgData name="Léa Thoraval" userId="336efd90715fea30" providerId="LiveId" clId="{32E63360-8533-46E5-B2D2-0D15F8201884}" dt="2023-05-09T07:25:03.832" v="962" actId="21"/>
          <ac:spMkLst>
            <pc:docMk/>
            <pc:sldMk cId="240299277" sldId="256"/>
            <ac:spMk id="410" creationId="{2F2240A8-3E29-F61C-E53C-8179538CAC9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5" creationId="{C1838D47-A126-BFC0-3A17-53DABA62B5C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6" creationId="{C7D4130C-67B3-11D7-7066-85A33E6246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7" creationId="{D2A4591A-AE0D-F699-63D3-F5004C68029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19" creationId="{E94C5435-881A-DEA3-682D-0191CBE3B489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0" creationId="{C4538803-7849-34F5-B3E5-E36201A638D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1" creationId="{870020AF-85FF-A8E4-F2FE-76077CD5C86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4" creationId="{7074DB87-2267-2DA4-8EE2-885E1011D8B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5" creationId="{0474759F-8847-BABB-B0A1-94AFE9124EF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6" creationId="{A40F9F45-4E52-2B55-61E4-6537331F3BD1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7" creationId="{74482918-24E5-B78D-1EC3-7C6EDBA0E1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8" creationId="{806E1693-2AB0-B364-7556-D542A9C2634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29" creationId="{1A572E8D-5AF8-1950-96A1-2AABB64AFE9C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0" creationId="{4F49D56F-35D5-37B0-1337-4BFB43ADEAC3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1" creationId="{0C6DCB28-E976-4F96-0D75-982DD9AE751B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2" creationId="{5F1D8889-3DF3-B703-D0FE-63D7636D036E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3" creationId="{1156009F-041C-50C4-B139-FF1C79E34B84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4" creationId="{A6C64C5B-303C-CDAC-9986-801CC39A1478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7" creationId="{7F4E7F00-4553-F2F8-6124-EBDCE2969965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8" creationId="{4819BF8B-AF25-742A-CA7A-FB62323FD7AD}"/>
          </ac:spMkLst>
        </pc:spChg>
        <pc:spChg chg="add del mod">
          <ac:chgData name="Léa Thoraval" userId="336efd90715fea30" providerId="LiveId" clId="{32E63360-8533-46E5-B2D2-0D15F8201884}" dt="2023-05-09T07:04:42.127" v="208" actId="478"/>
          <ac:spMkLst>
            <pc:docMk/>
            <pc:sldMk cId="240299277" sldId="256"/>
            <ac:spMk id="439" creationId="{5A093990-D611-F93E-946C-A9FA8656DD45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7" creationId="{FDF1DE55-8889-BC37-336A-E82C4D3544BD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8" creationId="{B0B490BE-A328-8A8B-0C92-C74488BEA84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49" creationId="{052DC137-BA5E-9AF3-B611-59B69E1DDAB0}"/>
          </ac:spMkLst>
        </pc:spChg>
        <pc:spChg chg="add del mod">
          <ac:chgData name="Léa Thoraval" userId="336efd90715fea30" providerId="LiveId" clId="{32E63360-8533-46E5-B2D2-0D15F8201884}" dt="2023-08-30T14:03:44.356" v="4769" actId="478"/>
          <ac:spMkLst>
            <pc:docMk/>
            <pc:sldMk cId="240299277" sldId="256"/>
            <ac:spMk id="449" creationId="{A8975C11-024E-AFDD-8FC1-6B9B15491611}"/>
          </ac:spMkLst>
        </pc:spChg>
        <pc:spChg chg="add mod">
          <ac:chgData name="Léa Thoraval" userId="336efd90715fea30" providerId="LiveId" clId="{32E63360-8533-46E5-B2D2-0D15F8201884}" dt="2023-09-01T09:06:23.899" v="4988" actId="1037"/>
          <ac:spMkLst>
            <pc:docMk/>
            <pc:sldMk cId="240299277" sldId="256"/>
            <ac:spMk id="450" creationId="{6CE6C550-12CB-631D-97E7-D74C4E52BD41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1" creationId="{05CF2896-2052-56F1-0154-13A4C61A45A5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2" creationId="{A951633E-8F14-F7F8-37F6-2635B64F9964}"/>
          </ac:spMkLst>
        </pc:spChg>
        <pc:spChg chg="add del mod">
          <ac:chgData name="Léa Thoraval" userId="336efd90715fea30" providerId="LiveId" clId="{32E63360-8533-46E5-B2D2-0D15F8201884}" dt="2023-05-09T07:23:52.418" v="919" actId="478"/>
          <ac:spMkLst>
            <pc:docMk/>
            <pc:sldMk cId="240299277" sldId="256"/>
            <ac:spMk id="453" creationId="{6B74BD70-33FF-542B-7794-F3A9B406C825}"/>
          </ac:spMkLst>
        </pc:spChg>
        <pc:spChg chg="add del mod ord">
          <ac:chgData name="Léa Thoraval" userId="336efd90715fea30" providerId="LiveId" clId="{32E63360-8533-46E5-B2D2-0D15F8201884}" dt="2023-08-30T14:03:48.454" v="4771" actId="478"/>
          <ac:spMkLst>
            <pc:docMk/>
            <pc:sldMk cId="240299277" sldId="256"/>
            <ac:spMk id="453" creationId="{F1426352-C79E-DDB3-B629-95376E7CAD8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6" creationId="{F4782068-FEDE-392F-49CA-71FA17CB98D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7" creationId="{4C8C3678-42D3-E716-87B4-38B6E53DC35F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8" creationId="{DF1CF1A7-49B1-35E0-D198-D3C15CCD999A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59" creationId="{06E55F79-8F01-E621-0139-763165BD16D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0" creationId="{B4816146-0313-D2FA-299A-87AD1DFA82C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1" creationId="{ADA69AE1-42EC-0732-C3C6-0C116A546B4E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2" creationId="{834C115F-1310-A527-3B5C-D6C5AC30AA37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3" creationId="{2065D08E-B74E-7F12-8DDD-8C5B46ED71AB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4" creationId="{1015A402-F003-BD11-6248-892B7F020400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5" creationId="{DF245EAA-663C-CBE7-4C27-E37649B2ECE6}"/>
          </ac:spMkLst>
        </pc:spChg>
        <pc:spChg chg="add mod">
          <ac:chgData name="Léa Thoraval" userId="336efd90715fea30" providerId="LiveId" clId="{32E63360-8533-46E5-B2D2-0D15F8201884}" dt="2023-05-09T07:29:37.974" v="987" actId="1038"/>
          <ac:spMkLst>
            <pc:docMk/>
            <pc:sldMk cId="240299277" sldId="256"/>
            <ac:spMk id="466" creationId="{AEDB5D9A-D24E-5632-A3B3-90D46371DD1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69" creationId="{214315D1-957D-33AD-9B84-117B46597D37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0" creationId="{7CB5C5FC-44A2-21F8-F173-6AA312A8FE64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1" creationId="{11713B7B-D11B-6C50-64CD-1E93C53C5D99}"/>
          </ac:spMkLst>
        </pc:spChg>
        <pc:spChg chg="add del mod">
          <ac:chgData name="Léa Thoraval" userId="336efd90715fea30" providerId="LiveId" clId="{32E63360-8533-46E5-B2D2-0D15F8201884}" dt="2023-08-26T13:27:57.881" v="4465" actId="478"/>
          <ac:spMkLst>
            <pc:docMk/>
            <pc:sldMk cId="240299277" sldId="256"/>
            <ac:spMk id="474" creationId="{83E4F703-31CB-2A8B-9B9B-BAB07981876A}"/>
          </ac:spMkLst>
        </pc:spChg>
        <pc:spChg chg="add del mod">
          <ac:chgData name="Léa Thoraval" userId="336efd90715fea30" providerId="LiveId" clId="{32E63360-8533-46E5-B2D2-0D15F8201884}" dt="2023-08-26T13:27:57.216" v="4464" actId="478"/>
          <ac:spMkLst>
            <pc:docMk/>
            <pc:sldMk cId="240299277" sldId="256"/>
            <ac:spMk id="475" creationId="{174ECA05-558B-DD6F-ED05-742245413D01}"/>
          </ac:spMkLst>
        </pc:spChg>
        <pc:spChg chg="add mod">
          <ac:chgData name="Léa Thoraval" userId="336efd90715fea30" providerId="LiveId" clId="{32E63360-8533-46E5-B2D2-0D15F8201884}" dt="2023-05-14T09:10:52.544" v="1046" actId="1076"/>
          <ac:spMkLst>
            <pc:docMk/>
            <pc:sldMk cId="240299277" sldId="256"/>
            <ac:spMk id="476" creationId="{073DD3D3-7D50-3DC7-1D38-4BB9EE7B285B}"/>
          </ac:spMkLst>
        </pc:spChg>
        <pc:spChg chg="add del mod">
          <ac:chgData name="Léa Thoraval" userId="336efd90715fea30" providerId="LiveId" clId="{32E63360-8533-46E5-B2D2-0D15F8201884}" dt="2023-05-09T07:24:15.347" v="925" actId="478"/>
          <ac:spMkLst>
            <pc:docMk/>
            <pc:sldMk cId="240299277" sldId="256"/>
            <ac:spMk id="478" creationId="{22CB75CD-B20B-0B8C-93D3-722E3709EBA2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2" creationId="{EF148F1B-E583-D2DF-9076-DC245AA86935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3" creationId="{4B36B73B-6DA1-2DC2-73BA-FC32542778F6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4" creationId="{C838D026-0DC2-D762-A596-4C342121C2BE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8" creationId="{48F6B0D7-5488-FC5B-5278-5D8353FC39A0}"/>
          </ac:spMkLst>
        </pc:spChg>
        <pc:spChg chg="add del mod">
          <ac:chgData name="Léa Thoraval" userId="336efd90715fea30" providerId="LiveId" clId="{32E63360-8533-46E5-B2D2-0D15F8201884}" dt="2023-08-26T13:28:24.769" v="4474" actId="478"/>
          <ac:spMkLst>
            <pc:docMk/>
            <pc:sldMk cId="240299277" sldId="256"/>
            <ac:spMk id="489" creationId="{3271C1AB-514F-E32B-733F-FC59B516396E}"/>
          </ac:spMkLst>
        </pc:spChg>
        <pc:spChg chg="add mod">
          <ac:chgData name="Léa Thoraval" userId="336efd90715fea30" providerId="LiveId" clId="{32E63360-8533-46E5-B2D2-0D15F8201884}" dt="2023-08-30T14:17:03.206" v="4866" actId="1076"/>
          <ac:spMkLst>
            <pc:docMk/>
            <pc:sldMk cId="240299277" sldId="256"/>
            <ac:spMk id="491" creationId="{5BB5E264-E59C-1988-E923-A90DF1D7458F}"/>
          </ac:spMkLst>
        </pc:spChg>
        <pc:spChg chg="add mod">
          <ac:chgData name="Léa Thoraval" userId="336efd90715fea30" providerId="LiveId" clId="{32E63360-8533-46E5-B2D2-0D15F8201884}" dt="2023-08-30T16:24:33.957" v="4979" actId="1035"/>
          <ac:spMkLst>
            <pc:docMk/>
            <pc:sldMk cId="240299277" sldId="256"/>
            <ac:spMk id="492" creationId="{0E9BF347-3F38-1B71-578B-D21C4ABABD13}"/>
          </ac:spMkLst>
        </pc:spChg>
        <pc:spChg chg="add mod">
          <ac:chgData name="Léa Thoraval" userId="336efd90715fea30" providerId="LiveId" clId="{32E63360-8533-46E5-B2D2-0D15F8201884}" dt="2023-08-30T14:17:07.954" v="4867" actId="1076"/>
          <ac:spMkLst>
            <pc:docMk/>
            <pc:sldMk cId="240299277" sldId="256"/>
            <ac:spMk id="494" creationId="{C0E632B9-E88C-99A1-98F2-97631FDBB0F0}"/>
          </ac:spMkLst>
        </pc:spChg>
        <pc:spChg chg="add mod">
          <ac:chgData name="Léa Thoraval" userId="336efd90715fea30" providerId="LiveId" clId="{32E63360-8533-46E5-B2D2-0D15F8201884}" dt="2023-08-26T14:37:03.857" v="4587" actId="1076"/>
          <ac:spMkLst>
            <pc:docMk/>
            <pc:sldMk cId="240299277" sldId="256"/>
            <ac:spMk id="495" creationId="{263C5FDE-5F84-9F13-333A-F2E181AA93E1}"/>
          </ac:spMkLst>
        </pc:spChg>
        <pc:spChg chg="add mod">
          <ac:chgData name="Léa Thoraval" userId="336efd90715fea30" providerId="LiveId" clId="{32E63360-8533-46E5-B2D2-0D15F8201884}" dt="2023-08-30T14:17:11.417" v="4869" actId="1076"/>
          <ac:spMkLst>
            <pc:docMk/>
            <pc:sldMk cId="240299277" sldId="256"/>
            <ac:spMk id="496" creationId="{C55C8195-C7F4-11D7-9512-791415296FBF}"/>
          </ac:spMkLst>
        </pc:spChg>
        <pc:spChg chg="add del mod">
          <ac:chgData name="Léa Thoraval" userId="336efd90715fea30" providerId="LiveId" clId="{32E63360-8533-46E5-B2D2-0D15F8201884}" dt="2023-08-26T13:35:20.986" v="4583" actId="478"/>
          <ac:spMkLst>
            <pc:docMk/>
            <pc:sldMk cId="240299277" sldId="256"/>
            <ac:spMk id="497" creationId="{32C3F144-BF39-4AA0-781E-465675AB01AB}"/>
          </ac:spMkLst>
        </pc:spChg>
        <pc:spChg chg="add mod">
          <ac:chgData name="Léa Thoraval" userId="336efd90715fea30" providerId="LiveId" clId="{32E63360-8533-46E5-B2D2-0D15F8201884}" dt="2023-09-01T09:07:07.653" v="5002" actId="1035"/>
          <ac:spMkLst>
            <pc:docMk/>
            <pc:sldMk cId="240299277" sldId="256"/>
            <ac:spMk id="498" creationId="{A7AD9F40-93F1-1FF5-E1D8-843997AF511D}"/>
          </ac:spMkLst>
        </pc:spChg>
        <pc:grpChg chg="del">
          <ac:chgData name="Léa Thoraval" userId="336efd90715fea30" providerId="LiveId" clId="{32E63360-8533-46E5-B2D2-0D15F8201884}" dt="2023-05-09T06:53:14.649" v="33" actId="478"/>
          <ac:grpSpMkLst>
            <pc:docMk/>
            <pc:sldMk cId="240299277" sldId="256"/>
            <ac:grpSpMk id="3" creationId="{7C1A55FC-4F79-7EFC-5A0F-31A19343A98A}"/>
          </ac:grpSpMkLst>
        </pc:grpChg>
        <pc:grpChg chg="del mod">
          <ac:chgData name="Léa Thoraval" userId="336efd90715fea30" providerId="LiveId" clId="{32E63360-8533-46E5-B2D2-0D15F8201884}" dt="2023-05-09T06:54:14.890" v="40" actId="165"/>
          <ac:grpSpMkLst>
            <pc:docMk/>
            <pc:sldMk cId="240299277" sldId="256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5-09T06:47:30.500" v="14" actId="21"/>
          <ac:grpSpMkLst>
            <pc:docMk/>
            <pc:sldMk cId="240299277" sldId="256"/>
            <ac:grpSpMk id="7" creationId="{04897857-5380-0112-0550-F0678ECD75E2}"/>
          </ac:grpSpMkLst>
        </pc:grpChg>
        <pc:grpChg chg="add del mod">
          <ac:chgData name="Léa Thoraval" userId="336efd90715fea30" providerId="LiveId" clId="{32E63360-8533-46E5-B2D2-0D15F8201884}" dt="2023-05-09T07:29:17.884" v="966" actId="478"/>
          <ac:grpSpMkLst>
            <pc:docMk/>
            <pc:sldMk cId="240299277" sldId="256"/>
            <ac:grpSpMk id="177" creationId="{82BAA09A-7C14-C774-7F9F-315313F81BEB}"/>
          </ac:grpSpMkLst>
        </pc:grpChg>
        <pc:grpChg chg="del mod topLvl">
          <ac:chgData name="Léa Thoraval" userId="336efd90715fea30" providerId="LiveId" clId="{32E63360-8533-46E5-B2D2-0D15F8201884}" dt="2023-05-09T07:03:57.354" v="203" actId="478"/>
          <ac:grpSpMkLst>
            <pc:docMk/>
            <pc:sldMk cId="240299277" sldId="256"/>
            <ac:grpSpMk id="230" creationId="{4AB4F30A-9ADC-07BF-6577-8CB9846BED10}"/>
          </ac:grpSpMkLst>
        </pc:grpChg>
        <pc:grpChg chg="add del mod">
          <ac:chgData name="Léa Thoraval" userId="336efd90715fea30" providerId="LiveId" clId="{32E63360-8533-46E5-B2D2-0D15F8201884}" dt="2023-05-09T07:29:15.093" v="965" actId="478"/>
          <ac:grpSpMkLst>
            <pc:docMk/>
            <pc:sldMk cId="240299277" sldId="256"/>
            <ac:grpSpMk id="366" creationId="{ED0E8E9D-3C31-07B8-98FA-7B69C8D38B7E}"/>
          </ac:grpSpMkLst>
        </pc:grpChg>
        <pc:picChg chg="del">
          <ac:chgData name="Léa Thoraval" userId="336efd90715fea30" providerId="LiveId" clId="{32E63360-8533-46E5-B2D2-0D15F8201884}" dt="2023-05-09T06:52:55.261" v="28" actId="478"/>
          <ac:picMkLst>
            <pc:docMk/>
            <pc:sldMk cId="240299277" sldId="256"/>
            <ac:picMk id="2" creationId="{CD64634E-D536-E9B8-46E3-91888AC0104D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0" creationId="{F913B3E5-9FF5-1030-CF59-1122650B1260}"/>
          </ac:picMkLst>
        </pc:picChg>
        <pc:picChg chg="add del mod">
          <ac:chgData name="Léa Thoraval" userId="336efd90715fea30" providerId="LiveId" clId="{32E63360-8533-46E5-B2D2-0D15F8201884}" dt="2023-08-26T13:25:57.443" v="4343" actId="478"/>
          <ac:picMkLst>
            <pc:docMk/>
            <pc:sldMk cId="240299277" sldId="256"/>
            <ac:picMk id="11" creationId="{AD0353E2-62AD-CC3F-0D68-EEB8C332B9BB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6" creationId="{19DF0716-B420-29B6-B650-7383659C24F7}"/>
          </ac:picMkLst>
        </pc:picChg>
        <pc:picChg chg="add del mod">
          <ac:chgData name="Léa Thoraval" userId="336efd90715fea30" providerId="LiveId" clId="{32E63360-8533-46E5-B2D2-0D15F8201884}" dt="2023-08-26T13:12:43.512" v="4042" actId="478"/>
          <ac:picMkLst>
            <pc:docMk/>
            <pc:sldMk cId="240299277" sldId="256"/>
            <ac:picMk id="27" creationId="{61A21B39-ED97-0462-19EC-73590E34D5B2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3" creationId="{726BB465-033E-E76C-DF1E-9F1A234587DF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" creationId="{621B2CAF-F4B3-EC57-DF80-FAFF7BB284F6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63" creationId="{73CD4136-A9A1-A508-34A0-2A337C4F47B7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64" creationId="{F843B4FB-4AAD-2790-B6B3-F5AD2F543B99}"/>
          </ac:picMkLst>
        </pc:picChg>
        <pc:picChg chg="mod topLvl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79" creationId="{D547E93D-8CF3-6C43-3E7E-F7CD875E4F18}"/>
          </ac:picMkLst>
        </pc:picChg>
        <pc:picChg chg="mod topLvl">
          <ac:chgData name="Léa Thoraval" userId="336efd90715fea30" providerId="LiveId" clId="{32E63360-8533-46E5-B2D2-0D15F8201884}" dt="2023-08-26T14:37:22.008" v="4595" actId="1036"/>
          <ac:picMkLst>
            <pc:docMk/>
            <pc:sldMk cId="240299277" sldId="256"/>
            <ac:picMk id="93" creationId="{414FAA3C-FADC-61E6-D31A-2924F86A71DE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29" creationId="{6BAB27C2-3245-B284-4432-574F865F318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0" creationId="{C6ABC81B-2AC1-AABF-8D86-0D63BAF61C41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45" creationId="{347078BB-5EB8-527C-17EB-8B404894A41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58" creationId="{E46F9F7E-C5A3-5DA7-2269-F5B9BAD4D257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5" creationId="{9C6709C0-B4FB-E61B-B1A4-768C1FA5A5F3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66" creationId="{5D421E53-7DC1-C2FB-324D-4770C3872429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7" creationId="{45CD1C37-49E9-6B81-0E19-001A160D52EC}"/>
          </ac:picMkLst>
        </pc:picChg>
        <pc:picChg chg="del mod topLvl">
          <ac:chgData name="Léa Thoraval" userId="336efd90715fea30" providerId="LiveId" clId="{32E63360-8533-46E5-B2D2-0D15F8201884}" dt="2023-05-09T07:03:57.354" v="203" actId="478"/>
          <ac:picMkLst>
            <pc:docMk/>
            <pc:sldMk cId="240299277" sldId="256"/>
            <ac:picMk id="278" creationId="{82E4C83B-0C6D-E15B-6EE0-8246A88EDBC0}"/>
          </ac:picMkLst>
        </pc:picChg>
        <pc:picChg chg="del mod">
          <ac:chgData name="Léa Thoraval" userId="336efd90715fea30" providerId="LiveId" clId="{32E63360-8533-46E5-B2D2-0D15F8201884}" dt="2023-05-09T06:48:45.837" v="23" actId="478"/>
          <ac:picMkLst>
            <pc:docMk/>
            <pc:sldMk cId="240299277" sldId="256"/>
            <ac:picMk id="361" creationId="{8707FA28-13F3-FE8D-886D-19B21523A77C}"/>
          </ac:picMkLst>
        </pc:picChg>
        <pc:picChg chg="mod ord">
          <ac:chgData name="Léa Thoraval" userId="336efd90715fea30" providerId="LiveId" clId="{32E63360-8533-46E5-B2D2-0D15F8201884}" dt="2023-05-09T07:33:15.271" v="1036" actId="1038"/>
          <ac:picMkLst>
            <pc:docMk/>
            <pc:sldMk cId="240299277" sldId="256"/>
            <ac:picMk id="362" creationId="{FA0DEEA9-037A-7D08-9FFE-071A813C381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65" creationId="{6F97E94D-3BFB-A528-85A7-23ADD8D1A091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76" creationId="{FAF2BE40-1F72-A396-1619-A786FE4729CD}"/>
          </ac:picMkLst>
        </pc:picChg>
        <pc:picChg chg="add del mod">
          <ac:chgData name="Léa Thoraval" userId="336efd90715fea30" providerId="LiveId" clId="{32E63360-8533-46E5-B2D2-0D15F8201884}" dt="2023-05-09T07:29:15.093" v="965" actId="478"/>
          <ac:picMkLst>
            <pc:docMk/>
            <pc:sldMk cId="240299277" sldId="256"/>
            <ac:picMk id="381" creationId="{FE82EA39-9BF1-A028-927B-90ADFEE08137}"/>
          </ac:picMkLst>
        </pc:picChg>
        <pc:picChg chg="add del mod">
          <ac:chgData name="Léa Thoraval" userId="336efd90715fea30" providerId="LiveId" clId="{32E63360-8533-46E5-B2D2-0D15F8201884}" dt="2023-05-09T07:24:18.915" v="926" actId="21"/>
          <ac:picMkLst>
            <pc:docMk/>
            <pc:sldMk cId="240299277" sldId="256"/>
            <ac:picMk id="393" creationId="{0D4140DC-9303-325B-65DB-69669083B141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1" creationId="{CEF1E4D3-5ED6-EEA2-7295-803B6D10E86D}"/>
          </ac:picMkLst>
        </pc:picChg>
        <pc:picChg chg="add del mod">
          <ac:chgData name="Léa Thoraval" userId="336efd90715fea30" providerId="LiveId" clId="{32E63360-8533-46E5-B2D2-0D15F8201884}" dt="2023-05-09T07:24:01.024" v="922" actId="21"/>
          <ac:picMkLst>
            <pc:docMk/>
            <pc:sldMk cId="240299277" sldId="256"/>
            <ac:picMk id="402" creationId="{FB2D0153-131A-B96B-F461-F234CB983664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2" creationId="{36F4C1B9-20D4-9AEE-00F4-775863DDC74D}"/>
          </ac:picMkLst>
        </pc:picChg>
        <pc:picChg chg="add del mod">
          <ac:chgData name="Léa Thoraval" userId="336efd90715fea30" providerId="LiveId" clId="{32E63360-8533-46E5-B2D2-0D15F8201884}" dt="2023-05-09T07:25:03.832" v="962" actId="21"/>
          <ac:picMkLst>
            <pc:docMk/>
            <pc:sldMk cId="240299277" sldId="256"/>
            <ac:picMk id="413" creationId="{368BF39F-AD38-DDEC-7760-654FCAA2CEBA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4" creationId="{887CEAD4-E544-2CB4-6CEE-F7F36CA5B3B5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18" creationId="{3BCA2C71-CC94-2F95-003C-CC9182DEAE41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23" creationId="{1D99FD57-1FD7-BF70-1914-2B4FBF10FC28}"/>
          </ac:picMkLst>
        </pc:picChg>
        <pc:picChg chg="add del mod">
          <ac:chgData name="Léa Thoraval" userId="336efd90715fea30" providerId="LiveId" clId="{32E63360-8533-46E5-B2D2-0D15F8201884}" dt="2023-05-09T07:04:42.127" v="208" actId="478"/>
          <ac:picMkLst>
            <pc:docMk/>
            <pc:sldMk cId="240299277" sldId="256"/>
            <ac:picMk id="435" creationId="{D991FF6D-9D56-29CC-50A8-F1C1E1EEDA51}"/>
          </ac:picMkLst>
        </pc:picChg>
        <pc:picChg chg="add mod">
          <ac:chgData name="Léa Thoraval" userId="336efd90715fea30" providerId="LiveId" clId="{32E63360-8533-46E5-B2D2-0D15F8201884}" dt="2023-05-09T07:32:37.789" v="1032" actId="14861"/>
          <ac:picMkLst>
            <pc:docMk/>
            <pc:sldMk cId="240299277" sldId="256"/>
            <ac:picMk id="446" creationId="{1B3882D1-5A11-B309-8C89-6E36FA6CD490}"/>
          </ac:picMkLst>
        </pc:picChg>
        <pc:picChg chg="add mod">
          <ac:chgData name="Léa Thoraval" userId="336efd90715fea30" providerId="LiveId" clId="{32E63360-8533-46E5-B2D2-0D15F8201884}" dt="2023-08-26T14:37:12.684" v="4591" actId="1036"/>
          <ac:picMkLst>
            <pc:docMk/>
            <pc:sldMk cId="240299277" sldId="256"/>
            <ac:picMk id="448" creationId="{32D61CFD-9C50-44D8-098A-E23F97541DB2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50" creationId="{D0424E67-A9C4-DE64-D366-22F5F7054033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55" creationId="{7627080A-5A31-8074-CC89-EE668B19792C}"/>
          </ac:picMkLst>
        </pc:picChg>
        <pc:picChg chg="add del mod">
          <ac:chgData name="Léa Thoraval" userId="336efd90715fea30" providerId="LiveId" clId="{32E63360-8533-46E5-B2D2-0D15F8201884}" dt="2023-05-09T07:24:15.347" v="925" actId="478"/>
          <ac:picMkLst>
            <pc:docMk/>
            <pc:sldMk cId="240299277" sldId="256"/>
            <ac:picMk id="467" creationId="{169709D3-F7B2-8562-25C3-6308EDB1A5A8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0" creationId="{BBF92B42-E72C-A13E-EED2-9827B0603D39}"/>
          </ac:picMkLst>
        </pc:picChg>
        <pc:picChg chg="add mod">
          <ac:chgData name="Léa Thoraval" userId="336efd90715fea30" providerId="LiveId" clId="{32E63360-8533-46E5-B2D2-0D15F8201884}" dt="2023-05-09T07:29:37.974" v="987" actId="1038"/>
          <ac:picMkLst>
            <pc:docMk/>
            <pc:sldMk cId="240299277" sldId="256"/>
            <ac:picMk id="481" creationId="{C5682778-EE67-F399-D1B6-5444AC71A7EB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5" creationId="{BBC13E9E-97BB-32E0-E05B-8FB946B1A0B3}"/>
          </ac:picMkLst>
        </pc:picChg>
        <pc:picChg chg="add del mod">
          <ac:chgData name="Léa Thoraval" userId="336efd90715fea30" providerId="LiveId" clId="{32E63360-8533-46E5-B2D2-0D15F8201884}" dt="2023-08-26T13:28:24.769" v="4474" actId="478"/>
          <ac:picMkLst>
            <pc:docMk/>
            <pc:sldMk cId="240299277" sldId="256"/>
            <ac:picMk id="486" creationId="{AADEC46E-CAEF-6061-CB95-F0067E00E749}"/>
          </ac:picMkLst>
        </pc:picChg>
        <pc:picChg chg="add mod">
          <ac:chgData name="Léa Thoraval" userId="336efd90715fea30" providerId="LiveId" clId="{32E63360-8533-46E5-B2D2-0D15F8201884}" dt="2023-08-26T14:37:03.857" v="4587" actId="1076"/>
          <ac:picMkLst>
            <pc:docMk/>
            <pc:sldMk cId="240299277" sldId="256"/>
            <ac:picMk id="500" creationId="{F06A2E38-D9D7-F4B4-E20A-93907AD14A03}"/>
          </ac:picMkLst>
        </pc:picChg>
        <pc:picChg chg="add mod">
          <ac:chgData name="Léa Thoraval" userId="336efd90715fea30" providerId="LiveId" clId="{32E63360-8533-46E5-B2D2-0D15F8201884}" dt="2023-08-30T16:24:55.026" v="4981" actId="1076"/>
          <ac:picMkLst>
            <pc:docMk/>
            <pc:sldMk cId="240299277" sldId="256"/>
            <ac:picMk id="501" creationId="{F6FD7130-829E-2F39-82D5-192FBDBDA22C}"/>
          </ac:picMkLst>
        </pc:pic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2" creationId="{546405D1-5CA8-C7AA-6486-23A915CE5233}"/>
          </ac:cxnSpMkLst>
        </pc:cxnChg>
        <pc:cxnChg chg="add del mod">
          <ac:chgData name="Léa Thoraval" userId="336efd90715fea30" providerId="LiveId" clId="{32E63360-8533-46E5-B2D2-0D15F8201884}" dt="2023-08-26T13:25:57.443" v="4343" actId="478"/>
          <ac:cxnSpMkLst>
            <pc:docMk/>
            <pc:sldMk cId="240299277" sldId="256"/>
            <ac:cxnSpMk id="16" creationId="{A8FDAB7D-A119-C8CA-6E47-99FD2E8324D1}"/>
          </ac:cxnSpMkLst>
        </pc:cxnChg>
        <pc:cxnChg chg="add del mod">
          <ac:chgData name="Léa Thoraval" userId="336efd90715fea30" providerId="LiveId" clId="{32E63360-8533-46E5-B2D2-0D15F8201884}" dt="2023-08-26T13:04:38.189" v="3907" actId="478"/>
          <ac:cxnSpMkLst>
            <pc:docMk/>
            <pc:sldMk cId="240299277" sldId="256"/>
            <ac:cxnSpMk id="19" creationId="{F1C644F4-168B-0862-07AB-C507B9584D7C}"/>
          </ac:cxnSpMkLst>
        </pc:cxnChg>
        <pc:cxnChg chg="add del mod">
          <ac:chgData name="Léa Thoraval" userId="336efd90715fea30" providerId="LiveId" clId="{32E63360-8533-46E5-B2D2-0D15F8201884}" dt="2023-08-26T13:28:29.418" v="4475" actId="478"/>
          <ac:cxnSpMkLst>
            <pc:docMk/>
            <pc:sldMk cId="240299277" sldId="256"/>
            <ac:cxnSpMk id="20" creationId="{AB602F81-7CEB-2DA3-8D32-90D505D4C579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4" creationId="{3F1FB95F-C1EA-9F43-5906-CD8AA28345FD}"/>
          </ac:cxnSpMkLst>
        </pc:cxnChg>
        <pc:cxnChg chg="add mod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25" creationId="{1E8E180C-2009-1822-72E9-6B8723F8101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5" creationId="{5301D805-BA46-7AAC-9F0D-A706D2EDB5E6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49" creationId="{6B9E4144-C924-508D-36E2-C98A5F9D04BE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3" creationId="{0E5ECBE2-93CE-E4BF-568B-633E27669778}"/>
          </ac:cxnSpMkLst>
        </pc:cxnChg>
        <pc:cxnChg chg="add mod">
          <ac:chgData name="Léa Thoraval" userId="336efd90715fea30" providerId="LiveId" clId="{32E63360-8533-46E5-B2D2-0D15F8201884}" dt="2023-08-26T14:37:12.684" v="4591" actId="1036"/>
          <ac:cxnSpMkLst>
            <pc:docMk/>
            <pc:sldMk cId="240299277" sldId="256"/>
            <ac:cxnSpMk id="54" creationId="{6B7981E7-1AE6-C49E-F386-17C3DE362711}"/>
          </ac:cxnSpMkLst>
        </pc:cxnChg>
        <pc:cxnChg chg="mod topLvl">
          <ac:chgData name="Léa Thoraval" userId="336efd90715fea30" providerId="LiveId" clId="{32E63360-8533-46E5-B2D2-0D15F8201884}" dt="2023-08-30T16:24:44.952" v="4980" actId="1076"/>
          <ac:cxnSpMkLst>
            <pc:docMk/>
            <pc:sldMk cId="240299277" sldId="256"/>
            <ac:cxnSpMk id="78" creationId="{EBD8FF4D-060D-E51C-9E14-C0381956E037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4" creationId="{C0FC5969-EC70-1820-FFC5-50C996955DEA}"/>
          </ac:cxnSpMkLst>
        </pc:cxnChg>
        <pc:cxnChg chg="mod topLvl">
          <ac:chgData name="Léa Thoraval" userId="336efd90715fea30" providerId="LiveId" clId="{32E63360-8533-46E5-B2D2-0D15F8201884}" dt="2023-08-26T14:37:22.008" v="4595" actId="1036"/>
          <ac:cxnSpMkLst>
            <pc:docMk/>
            <pc:sldMk cId="240299277" sldId="256"/>
            <ac:cxnSpMk id="98" creationId="{69B6580D-1FF6-F996-7059-51B6CEA771A9}"/>
          </ac:cxnSpMkLst>
        </pc:cxnChg>
        <pc:cxnChg chg="mod topLvl">
          <ac:chgData name="Léa Thoraval" userId="336efd90715fea30" providerId="LiveId" clId="{32E63360-8533-46E5-B2D2-0D15F8201884}" dt="2023-05-09T07:33:15.271" v="1036" actId="1038"/>
          <ac:cxnSpMkLst>
            <pc:docMk/>
            <pc:sldMk cId="240299277" sldId="256"/>
            <ac:cxnSpMk id="99" creationId="{AC72B5E2-FCED-2BD6-9397-1F7E709E306D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44" creationId="{98A5E190-2719-A178-3B21-1688AC0961FE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59" creationId="{E203E4BE-BE53-2379-5BF9-E54CE1F4C5AB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3" creationId="{5745811D-CC7B-CE26-A2D3-843FD0A9B9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64" creationId="{814B66BD-80F7-5C37-0DA3-94C0A2AE8F51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0" creationId="{74590588-B36E-8C24-E38A-90CBFD87D84C}"/>
          </ac:cxnSpMkLst>
        </pc:cxnChg>
        <pc:cxnChg chg="del mod topLvl">
          <ac:chgData name="Léa Thoraval" userId="336efd90715fea30" providerId="LiveId" clId="{32E63360-8533-46E5-B2D2-0D15F8201884}" dt="2023-05-09T07:03:57.354" v="203" actId="478"/>
          <ac:cxnSpMkLst>
            <pc:docMk/>
            <pc:sldMk cId="240299277" sldId="256"/>
            <ac:cxnSpMk id="276" creationId="{109D3A80-A5B7-B0C1-5CBC-4432A14A3D4E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80" creationId="{C04D465A-7923-04B4-C368-0792D266A352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4" creationId="{E087267E-31B4-8D8A-61D4-362938B042DC}"/>
          </ac:cxnSpMkLst>
        </pc:cxnChg>
        <pc:cxnChg chg="add del mod">
          <ac:chgData name="Léa Thoraval" userId="336efd90715fea30" providerId="LiveId" clId="{32E63360-8533-46E5-B2D2-0D15F8201884}" dt="2023-05-09T07:24:18.915" v="926" actId="21"/>
          <ac:cxnSpMkLst>
            <pc:docMk/>
            <pc:sldMk cId="240299277" sldId="256"/>
            <ac:cxnSpMk id="398" creationId="{2983729B-9CD3-7AC8-40C0-336766990E36}"/>
          </ac:cxnSpMkLst>
        </pc:cxnChg>
        <pc:cxnChg chg="add del mod">
          <ac:chgData name="Léa Thoraval" userId="336efd90715fea30" providerId="LiveId" clId="{32E63360-8533-46E5-B2D2-0D15F8201884}" dt="2023-05-09T07:24:01.024" v="922" actId="21"/>
          <ac:cxnSpMkLst>
            <pc:docMk/>
            <pc:sldMk cId="240299277" sldId="256"/>
            <ac:cxnSpMk id="399" creationId="{29820555-773F-CBCE-02D4-9B64F6B38C46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05" creationId="{14C11A55-8655-487D-787B-812B9CA75AFD}"/>
          </ac:cxnSpMkLst>
        </pc:cxnChg>
        <pc:cxnChg chg="add del mod">
          <ac:chgData name="Léa Thoraval" userId="336efd90715fea30" providerId="LiveId" clId="{32E63360-8533-46E5-B2D2-0D15F8201884}" dt="2023-05-09T07:25:03.832" v="962" actId="21"/>
          <ac:cxnSpMkLst>
            <pc:docMk/>
            <pc:sldMk cId="240299277" sldId="256"/>
            <ac:cxnSpMk id="411" creationId="{56302FF5-657C-3AF5-14A5-F5807B8B6070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22" creationId="{F41E8681-F895-9253-2EEC-EB3DD8C01824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36" creationId="{1F2BBA2C-E98B-B455-FB17-EA54BF2827B6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0" creationId="{1C77F762-CAFD-7AA4-57DE-CE9A2183DC7D}"/>
          </ac:cxnSpMkLst>
        </pc:cxnChg>
        <pc:cxnChg chg="add del mod">
          <ac:chgData name="Léa Thoraval" userId="336efd90715fea30" providerId="LiveId" clId="{32E63360-8533-46E5-B2D2-0D15F8201884}" dt="2023-05-09T07:04:42.127" v="208" actId="478"/>
          <ac:cxnSpMkLst>
            <pc:docMk/>
            <pc:sldMk cId="240299277" sldId="256"/>
            <ac:cxnSpMk id="441" creationId="{2447740E-1502-9092-BB22-2266DF35B4C6}"/>
          </ac:cxnSpMkLst>
        </pc:cxnChg>
        <pc:cxnChg chg="add del mod">
          <ac:chgData name="Léa Thoraval" userId="336efd90715fea30" providerId="LiveId" clId="{32E63360-8533-46E5-B2D2-0D15F8201884}" dt="2023-05-09T07:23:52.418" v="919" actId="478"/>
          <ac:cxnSpMkLst>
            <pc:docMk/>
            <pc:sldMk cId="240299277" sldId="256"/>
            <ac:cxnSpMk id="454" creationId="{A008F4F9-F49F-2727-33BD-4D20507DB72B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68" creationId="{B04AF03A-61F8-4ABB-37ED-2244715B4F24}"/>
          </ac:cxnSpMkLst>
        </pc:cxnChg>
        <pc:cxnChg chg="add del mod">
          <ac:chgData name="Léa Thoraval" userId="336efd90715fea30" providerId="LiveId" clId="{32E63360-8533-46E5-B2D2-0D15F8201884}" dt="2023-05-09T07:24:15.347" v="925" actId="478"/>
          <ac:cxnSpMkLst>
            <pc:docMk/>
            <pc:sldMk cId="240299277" sldId="256"/>
            <ac:cxnSpMk id="472" creationId="{B7199228-E767-10BE-85FB-8CD7905D7A07}"/>
          </ac:cxnSpMkLst>
        </pc:cxnChg>
        <pc:cxnChg chg="add del mod">
          <ac:chgData name="Léa Thoraval" userId="336efd90715fea30" providerId="LiveId" clId="{32E63360-8533-46E5-B2D2-0D15F8201884}" dt="2023-05-09T07:23:55.309" v="920" actId="478"/>
          <ac:cxnSpMkLst>
            <pc:docMk/>
            <pc:sldMk cId="240299277" sldId="256"/>
            <ac:cxnSpMk id="473" creationId="{BA8F87C0-D85E-38CD-F7EA-F3DCEB06E394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7" creationId="{A148BE48-038B-9116-FF46-6356D72BC5F0}"/>
          </ac:cxnSpMkLst>
        </pc:cxnChg>
        <pc:cxnChg chg="add mod">
          <ac:chgData name="Léa Thoraval" userId="336efd90715fea30" providerId="LiveId" clId="{32E63360-8533-46E5-B2D2-0D15F8201884}" dt="2023-05-09T07:29:37.974" v="987" actId="1038"/>
          <ac:cxnSpMkLst>
            <pc:docMk/>
            <pc:sldMk cId="240299277" sldId="256"/>
            <ac:cxnSpMk id="479" creationId="{4AB8E297-173C-930E-CE77-51148CA75A70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87" creationId="{253CF1E1-FAC5-4E2E-5E61-0150901D7C5E}"/>
          </ac:cxnSpMkLst>
        </pc:cxnChg>
        <pc:cxnChg chg="add del mod">
          <ac:chgData name="Léa Thoraval" userId="336efd90715fea30" providerId="LiveId" clId="{32E63360-8533-46E5-B2D2-0D15F8201884}" dt="2023-08-26T13:28:24.769" v="4474" actId="478"/>
          <ac:cxnSpMkLst>
            <pc:docMk/>
            <pc:sldMk cId="240299277" sldId="256"/>
            <ac:cxnSpMk id="490" creationId="{290DD695-054C-E3F5-9B0E-CD7E2685B64E}"/>
          </ac:cxnSpMkLst>
        </pc:cxnChg>
        <pc:cxnChg chg="add mod">
          <ac:chgData name="Léa Thoraval" userId="336efd90715fea30" providerId="LiveId" clId="{32E63360-8533-46E5-B2D2-0D15F8201884}" dt="2023-08-26T14:37:03.857" v="4587" actId="1076"/>
          <ac:cxnSpMkLst>
            <pc:docMk/>
            <pc:sldMk cId="240299277" sldId="256"/>
            <ac:cxnSpMk id="493" creationId="{0AE98C0A-C488-A65F-A633-544E16E4A16D}"/>
          </ac:cxnSpMkLst>
        </pc:cxnChg>
        <pc:cxnChg chg="add mod">
          <ac:chgData name="Léa Thoraval" userId="336efd90715fea30" providerId="LiveId" clId="{32E63360-8533-46E5-B2D2-0D15F8201884}" dt="2023-09-01T09:07:01.672" v="4997" actId="1076"/>
          <ac:cxnSpMkLst>
            <pc:docMk/>
            <pc:sldMk cId="240299277" sldId="256"/>
            <ac:cxnSpMk id="499" creationId="{6B44489E-F365-3344-E67B-97CF1D761D30}"/>
          </ac:cxnSpMkLst>
        </pc:cxnChg>
      </pc:sldChg>
      <pc:sldChg chg="addSp delSp modSp mod">
        <pc:chgData name="Léa Thoraval" userId="336efd90715fea30" providerId="LiveId" clId="{32E63360-8533-46E5-B2D2-0D15F8201884}" dt="2023-08-25T15:09:43.929" v="1756" actId="20577"/>
        <pc:sldMkLst>
          <pc:docMk/>
          <pc:sldMk cId="3828642938" sldId="257"/>
        </pc:sldMkLst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0" creationId="{00000000-0008-0000-0600-00005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5" creationId="{00000000-0008-0000-0600-000069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6" creationId="{00000000-0008-0000-0600-00006A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19" creationId="{00000000-0008-0000-0600-00003F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0" creationId="{00000000-0008-0000-0600-000040000000}"/>
          </ac:spMkLst>
        </pc:spChg>
        <pc:spChg chg="add mod">
          <ac:chgData name="Léa Thoraval" userId="336efd90715fea30" providerId="LiveId" clId="{32E63360-8533-46E5-B2D2-0D15F8201884}" dt="2023-06-05T10:33:08.887" v="1621"/>
          <ac:spMkLst>
            <pc:docMk/>
            <pc:sldMk cId="3828642938" sldId="257"/>
            <ac:spMk id="21" creationId="{00000000-0008-0000-0600-000041000000}"/>
          </ac:spMkLst>
        </pc:spChg>
        <pc:spChg chg="mod">
          <ac:chgData name="Léa Thoraval" userId="336efd90715fea30" providerId="LiveId" clId="{32E63360-8533-46E5-B2D2-0D15F8201884}" dt="2023-08-25T15:09:37.978" v="1754" actId="20577"/>
          <ac:spMkLst>
            <pc:docMk/>
            <pc:sldMk cId="3828642938" sldId="257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09:43.929" v="1756" actId="20577"/>
          <ac:spMkLst>
            <pc:docMk/>
            <pc:sldMk cId="3828642938" sldId="257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40.346" v="1755" actId="20577"/>
          <ac:spMkLst>
            <pc:docMk/>
            <pc:sldMk cId="3828642938" sldId="257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31.319" v="1751" actId="20577"/>
          <ac:spMkLst>
            <pc:docMk/>
            <pc:sldMk cId="3828642938" sldId="257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35.380" v="1753" actId="20577"/>
          <ac:spMkLst>
            <pc:docMk/>
            <pc:sldMk cId="3828642938" sldId="257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33.136" v="1752" actId="20577"/>
          <ac:spMkLst>
            <pc:docMk/>
            <pc:sldMk cId="3828642938" sldId="257"/>
            <ac:spMk id="79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6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33:09.971" v="1622" actId="478"/>
          <ac:grpSpMkLst>
            <pc:docMk/>
            <pc:sldMk cId="3828642938" sldId="257"/>
            <ac:grpSpMk id="7" creationId="{00000000-0008-0000-0600-000037000000}"/>
          </ac:grpSpMkLst>
        </pc:grpChg>
        <pc:grpChg chg="add mod">
          <ac:chgData name="Léa Thoraval" userId="336efd90715fea30" providerId="LiveId" clId="{32E63360-8533-46E5-B2D2-0D15F8201884}" dt="2023-06-05T10:33:08.887" v="1621"/>
          <ac:grpSpMkLst>
            <pc:docMk/>
            <pc:sldMk cId="3828642938" sldId="257"/>
            <ac:grpSpMk id="8" creationId="{00000000-0008-0000-0600-00003D000000}"/>
          </ac:grpSpMkLst>
        </pc:grpChg>
        <pc:grpChg chg="add mod">
          <ac:chgData name="Léa Thoraval" userId="336efd90715fea30" providerId="LiveId" clId="{32E63360-8533-46E5-B2D2-0D15F8201884}" dt="2023-06-05T10:34:36.051" v="1671" actId="164"/>
          <ac:grpSpMkLst>
            <pc:docMk/>
            <pc:sldMk cId="3828642938" sldId="257"/>
            <ac:grpSpMk id="23" creationId="{319B32B9-103D-BBB4-4D90-4CD014FF98B5}"/>
          </ac:grpSpMkLst>
        </pc:grpChg>
        <pc:graphicFrameChg chg="add mod">
          <ac:chgData name="Léa Thoraval" userId="336efd90715fea30" providerId="LiveId" clId="{32E63360-8533-46E5-B2D2-0D15F8201884}" dt="2023-06-05T10:33:08.887" v="1621"/>
          <ac:graphicFrameMkLst>
            <pc:docMk/>
            <pc:sldMk cId="3828642938" sldId="257"/>
            <ac:graphicFrameMk id="18" creationId="{00000000-0008-0000-0600-00003E000000}"/>
          </ac:graphicFrameMkLst>
        </pc:graphicFrameChg>
        <pc:picChg chg="del mod">
          <ac:chgData name="Léa Thoraval" userId="336efd90715fea30" providerId="LiveId" clId="{32E63360-8533-46E5-B2D2-0D15F8201884}" dt="2023-06-05T10:32:46.100" v="1620" actId="478"/>
          <ac:picMkLst>
            <pc:docMk/>
            <pc:sldMk cId="3828642938" sldId="257"/>
            <ac:picMk id="3" creationId="{6DA4987F-5015-8F0A-54BD-BFAA6CC799A3}"/>
          </ac:picMkLst>
        </pc:picChg>
        <pc:picChg chg="del">
          <ac:chgData name="Léa Thoraval" userId="336efd90715fea30" providerId="LiveId" clId="{32E63360-8533-46E5-B2D2-0D15F8201884}" dt="2023-06-05T10:34:05.492" v="1670" actId="478"/>
          <ac:picMkLst>
            <pc:docMk/>
            <pc:sldMk cId="3828642938" sldId="257"/>
            <ac:picMk id="1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34:36.051" v="1671" actId="164"/>
          <ac:picMkLst>
            <pc:docMk/>
            <pc:sldMk cId="3828642938" sldId="257"/>
            <ac:picMk id="22" creationId="{DDAB5E64-FBE5-8CC8-7C2E-600079BA510A}"/>
          </ac:picMkLst>
        </pc:picChg>
        <pc:cxnChg chg="add mod">
          <ac:chgData name="Léa Thoraval" userId="336efd90715fea30" providerId="LiveId" clId="{32E63360-8533-46E5-B2D2-0D15F8201884}" dt="2023-06-05T10:33:08.887" v="1621"/>
          <ac:cxnSpMkLst>
            <pc:docMk/>
            <pc:sldMk cId="3828642938" sldId="257"/>
            <ac:cxnSpMk id="9" creationId="{00000000-0008-0000-0600-00005E000000}"/>
          </ac:cxnSpMkLst>
        </pc:cxnChg>
      </pc:sldChg>
      <pc:sldChg chg="addSp delSp modSp mod ord">
        <pc:chgData name="Léa Thoraval" userId="336efd90715fea30" providerId="LiveId" clId="{32E63360-8533-46E5-B2D2-0D15F8201884}" dt="2023-08-25T15:08:56.431" v="1744" actId="20577"/>
        <pc:sldMkLst>
          <pc:docMk/>
          <pc:sldMk cId="1416647877" sldId="258"/>
        </pc:sldMkLst>
        <pc:spChg chg="mod">
          <ac:chgData name="Léa Thoraval" userId="336efd90715fea30" providerId="LiveId" clId="{32E63360-8533-46E5-B2D2-0D15F8201884}" dt="2023-08-25T15:08:44.296" v="1739" actId="20577"/>
          <ac:spMkLst>
            <pc:docMk/>
            <pc:sldMk cId="1416647877" sldId="258"/>
            <ac:spMk id="9" creationId="{5DC12E39-259D-F1CC-7ADA-1C5D1BD3D504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4" creationId="{00000000-0008-0000-0000-000058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5" creationId="{00000000-0008-0000-0100-00004F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16" creationId="{00000000-0008-0000-0100-000050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19" creationId="{00000000-0008-0000-0000-00003A000000}"/>
          </ac:spMkLst>
        </pc:spChg>
        <pc:spChg chg="mod">
          <ac:chgData name="Léa Thoraval" userId="336efd90715fea30" providerId="LiveId" clId="{32E63360-8533-46E5-B2D2-0D15F8201884}" dt="2023-06-01T08:40:13.755" v="1048"/>
          <ac:spMkLst>
            <pc:docMk/>
            <pc:sldMk cId="1416647877" sldId="258"/>
            <ac:spMk id="20" creationId="{210953B1-D95D-8F8A-6D2A-BD42EF7BF1AE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1" creationId="{00000000-0008-0000-0000-00003B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3" creationId="{00000000-0008-0000-0000-00003C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3" creationId="{00000000-0008-0000-0100-000047000000}"/>
          </ac:spMkLst>
        </pc:spChg>
        <pc:spChg chg="add mod">
          <ac:chgData name="Léa Thoraval" userId="336efd90715fea30" providerId="LiveId" clId="{32E63360-8533-46E5-B2D2-0D15F8201884}" dt="2023-06-01T08:42:35.456" v="1059"/>
          <ac:spMkLst>
            <pc:docMk/>
            <pc:sldMk cId="1416647877" sldId="258"/>
            <ac:spMk id="24" creationId="{00000000-0008-0000-0000-00003D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24" creationId="{00000000-0008-0000-0100-000048000000}"/>
          </ac:spMkLst>
        </pc:spChg>
        <pc:spChg chg="mod">
          <ac:chgData name="Léa Thoraval" userId="336efd90715fea30" providerId="LiveId" clId="{32E63360-8533-46E5-B2D2-0D15F8201884}" dt="2023-06-01T08:40:18.522" v="1050"/>
          <ac:spMkLst>
            <pc:docMk/>
            <pc:sldMk cId="1416647877" sldId="258"/>
            <ac:spMk id="27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24.462" v="1052"/>
          <ac:spMkLst>
            <pc:docMk/>
            <pc:sldMk cId="1416647877" sldId="258"/>
            <ac:spMk id="28" creationId="{CE5BBA3B-105B-F422-469F-13A6973C9906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0" creationId="{00000000-0008-0000-0100-00003E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1" creationId="{00000000-0008-0000-0100-00003F000000}"/>
          </ac:spMkLst>
        </pc:spChg>
        <pc:spChg chg="mod">
          <ac:chgData name="Léa Thoraval" userId="336efd90715fea30" providerId="LiveId" clId="{32E63360-8533-46E5-B2D2-0D15F8201884}" dt="2023-08-25T15:08:47.451" v="1740" actId="20577"/>
          <ac:spMkLst>
            <pc:docMk/>
            <pc:sldMk cId="1416647877" sldId="258"/>
            <ac:spMk id="32" creationId="{C56D8E8C-DB2C-BE0B-EFF3-15DA41B12A85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5" creationId="{00000000-0008-0000-0100-000040000000}"/>
          </ac:spMkLst>
        </pc:spChg>
        <pc:spChg chg="add mod">
          <ac:chgData name="Léa Thoraval" userId="336efd90715fea30" providerId="LiveId" clId="{32E63360-8533-46E5-B2D2-0D15F8201884}" dt="2023-06-05T10:29:33.058" v="1584"/>
          <ac:spMkLst>
            <pc:docMk/>
            <pc:sldMk cId="1416647877" sldId="258"/>
            <ac:spMk id="36" creationId="{00000000-0008-0000-0100-000041000000}"/>
          </ac:spMkLst>
        </pc:spChg>
        <pc:spChg chg="mod">
          <ac:chgData name="Léa Thoraval" userId="336efd90715fea30" providerId="LiveId" clId="{32E63360-8533-46E5-B2D2-0D15F8201884}" dt="2023-08-25T15:08:49.824" v="1741" actId="20577"/>
          <ac:spMkLst>
            <pc:docMk/>
            <pc:sldMk cId="1416647877" sldId="258"/>
            <ac:spMk id="81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1.941" v="1742" actId="20577"/>
          <ac:spMkLst>
            <pc:docMk/>
            <pc:sldMk cId="1416647877" sldId="258"/>
            <ac:spMk id="82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8:54.058" v="1743" actId="20577"/>
          <ac:spMkLst>
            <pc:docMk/>
            <pc:sldMk cId="1416647877" sldId="258"/>
            <ac:spMk id="83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8:56.431" v="1744" actId="20577"/>
          <ac:spMkLst>
            <pc:docMk/>
            <pc:sldMk cId="1416647877" sldId="258"/>
            <ac:spMk id="84" creationId="{C56D8E8C-DB2C-BE0B-EFF3-15DA41B12A85}"/>
          </ac:spMkLst>
        </pc:spChg>
        <pc:grpChg chg="mod">
          <ac:chgData name="Léa Thoraval" userId="336efd90715fea30" providerId="LiveId" clId="{32E63360-8533-46E5-B2D2-0D15F8201884}" dt="2023-06-01T10:00:03.696" v="1250" actId="164"/>
          <ac:grpSpMkLst>
            <pc:docMk/>
            <pc:sldMk cId="1416647877" sldId="258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1T08:42:43.715" v="1063" actId="478"/>
          <ac:grpSpMkLst>
            <pc:docMk/>
            <pc:sldMk cId="1416647877" sldId="258"/>
            <ac:grpSpMk id="4" creationId="{00000000-0008-0000-0000-000019000000}"/>
          </ac:grpSpMkLst>
        </pc:grpChg>
        <pc:grpChg chg="add del mod">
          <ac:chgData name="Léa Thoraval" userId="336efd90715fea30" providerId="LiveId" clId="{32E63360-8533-46E5-B2D2-0D15F8201884}" dt="2023-06-05T10:29:33.789" v="1585" actId="478"/>
          <ac:grpSpMkLst>
            <pc:docMk/>
            <pc:sldMk cId="1416647877" sldId="258"/>
            <ac:grpSpMk id="10" creationId="{00000000-0008-0000-0100-000051000000}"/>
          </ac:grpSpMkLst>
        </pc:grpChg>
        <pc:grpChg chg="add mod">
          <ac:chgData name="Léa Thoraval" userId="336efd90715fea30" providerId="LiveId" clId="{32E63360-8533-46E5-B2D2-0D15F8201884}" dt="2023-06-01T08:42:35.456" v="1059"/>
          <ac:grpSpMkLst>
            <pc:docMk/>
            <pc:sldMk cId="1416647877" sldId="258"/>
            <ac:grpSpMk id="12" creationId="{00000000-0008-0000-0000-000038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2" creationId="{00000000-0008-0000-0100-00004A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19" creationId="{00000000-0008-0000-0100-00003C000000}"/>
          </ac:grpSpMkLst>
        </pc:grpChg>
        <pc:grpChg chg="add mod">
          <ac:chgData name="Léa Thoraval" userId="336efd90715fea30" providerId="LiveId" clId="{32E63360-8533-46E5-B2D2-0D15F8201884}" dt="2023-06-05T10:29:33.058" v="1584"/>
          <ac:grpSpMkLst>
            <pc:docMk/>
            <pc:sldMk cId="1416647877" sldId="258"/>
            <ac:grpSpMk id="21" creationId="{00000000-0008-0000-0100-000046000000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0" creationId="{8BA22ACD-7C6E-62C2-4A8B-04BA04436C4A}"/>
          </ac:grpSpMkLst>
        </pc:grpChg>
        <pc:grpChg chg="add mod">
          <ac:chgData name="Léa Thoraval" userId="336efd90715fea30" providerId="LiveId" clId="{32E63360-8533-46E5-B2D2-0D15F8201884}" dt="2023-06-05T10:30:10.820" v="1614" actId="164"/>
          <ac:grpSpMkLst>
            <pc:docMk/>
            <pc:sldMk cId="1416647877" sldId="258"/>
            <ac:grpSpMk id="41" creationId="{E67B883C-78E2-DF47-3B7D-D7213531BBBE}"/>
          </ac:grpSpMkLst>
        </pc:grpChg>
        <pc:graphicFrameChg chg="add mod">
          <ac:chgData name="Léa Thoraval" userId="336efd90715fea30" providerId="LiveId" clId="{32E63360-8533-46E5-B2D2-0D15F8201884}" dt="2023-06-01T08:42:35.456" v="1059"/>
          <ac:graphicFrameMkLst>
            <pc:docMk/>
            <pc:sldMk cId="1416647877" sldId="258"/>
            <ac:graphicFrameMk id="16" creationId="{00000000-0008-0000-0000-000039000000}"/>
          </ac:graphicFrameMkLst>
        </pc:graphicFrameChg>
        <pc:graphicFrameChg chg="add mod">
          <ac:chgData name="Léa Thoraval" userId="336efd90715fea30" providerId="LiveId" clId="{32E63360-8533-46E5-B2D2-0D15F8201884}" dt="2023-06-05T10:29:33.058" v="1584"/>
          <ac:graphicFrameMkLst>
            <pc:docMk/>
            <pc:sldMk cId="1416647877" sldId="258"/>
            <ac:graphicFrameMk id="29" creationId="{00000000-0008-0000-0100-00003D000000}"/>
          </ac:graphicFrameMkLst>
        </pc:graphicFrame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4" creationId="{FDBA8AEF-E54E-AC72-14B0-398EF201CA9B}"/>
          </ac:picMkLst>
        </pc:picChg>
        <pc:picChg chg="del">
          <ac:chgData name="Léa Thoraval" userId="336efd90715fea30" providerId="LiveId" clId="{32E63360-8533-46E5-B2D2-0D15F8201884}" dt="2023-06-01T09:59:48.574" v="1249" actId="478"/>
          <ac:picMkLst>
            <pc:docMk/>
            <pc:sldMk cId="1416647877" sldId="258"/>
            <ac:picMk id="10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30:07.197" v="1613" actId="478"/>
          <ac:picMkLst>
            <pc:docMk/>
            <pc:sldMk cId="1416647877" sldId="258"/>
            <ac:picMk id="11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1T09:55:08.250" v="1137" actId="478"/>
          <ac:picMkLst>
            <pc:docMk/>
            <pc:sldMk cId="1416647877" sldId="258"/>
            <ac:picMk id="29" creationId="{D55EBCC6-EBB3-0302-C949-30C7BAA9DCD5}"/>
          </ac:picMkLst>
        </pc:picChg>
        <pc:picChg chg="add del mod">
          <ac:chgData name="Léa Thoraval" userId="336efd90715fea30" providerId="LiveId" clId="{32E63360-8533-46E5-B2D2-0D15F8201884}" dt="2023-06-01T09:54:53.733" v="1120"/>
          <ac:picMkLst>
            <pc:docMk/>
            <pc:sldMk cId="1416647877" sldId="258"/>
            <ac:picMk id="30" creationId="{59F09478-9C4F-E90C-4348-106285D3D6B5}"/>
          </ac:picMkLst>
        </pc:picChg>
        <pc:picChg chg="del mod">
          <ac:chgData name="Léa Thoraval" userId="336efd90715fea30" providerId="LiveId" clId="{32E63360-8533-46E5-B2D2-0D15F8201884}" dt="2023-06-01T09:55:48.170" v="1159" actId="478"/>
          <ac:picMkLst>
            <pc:docMk/>
            <pc:sldMk cId="1416647877" sldId="258"/>
            <ac:picMk id="31" creationId="{344CAE9A-28C6-6B76-7A15-A4773B243D62}"/>
          </ac:picMkLst>
        </pc:picChg>
        <pc:picChg chg="del mod">
          <ac:chgData name="Léa Thoraval" userId="336efd90715fea30" providerId="LiveId" clId="{32E63360-8533-46E5-B2D2-0D15F8201884}" dt="2023-06-01T09:56:16.032" v="1164" actId="478"/>
          <ac:picMkLst>
            <pc:docMk/>
            <pc:sldMk cId="1416647877" sldId="258"/>
            <ac:picMk id="35" creationId="{8C320073-4369-EC2B-D907-315D7D2673C1}"/>
          </ac:picMkLst>
        </pc:picChg>
        <pc:picChg chg="del mod">
          <ac:chgData name="Léa Thoraval" userId="336efd90715fea30" providerId="LiveId" clId="{32E63360-8533-46E5-B2D2-0D15F8201884}" dt="2023-06-01T09:57:02.675" v="1169" actId="478"/>
          <ac:picMkLst>
            <pc:docMk/>
            <pc:sldMk cId="1416647877" sldId="258"/>
            <ac:picMk id="36" creationId="{23729EC3-3598-A322-14BE-8DC071ECBF10}"/>
          </ac:picMkLst>
        </pc:picChg>
        <pc:picChg chg="del mod">
          <ac:chgData name="Léa Thoraval" userId="336efd90715fea30" providerId="LiveId" clId="{32E63360-8533-46E5-B2D2-0D15F8201884}" dt="2023-06-01T09:57:14.556" v="1173" actId="478"/>
          <ac:picMkLst>
            <pc:docMk/>
            <pc:sldMk cId="1416647877" sldId="258"/>
            <ac:picMk id="37" creationId="{CDF67E83-3F60-E4ED-EF73-B125BB6E31E5}"/>
          </ac:picMkLst>
        </pc:picChg>
        <pc:picChg chg="mod ord">
          <ac:chgData name="Léa Thoraval" userId="336efd90715fea30" providerId="LiveId" clId="{32E63360-8533-46E5-B2D2-0D15F8201884}" dt="2023-06-05T10:30:10.820" v="1614" actId="164"/>
          <ac:picMkLst>
            <pc:docMk/>
            <pc:sldMk cId="1416647877" sldId="258"/>
            <ac:picMk id="37" creationId="{E578A811-5A84-B128-EECA-E9064D3FDF68}"/>
          </ac:picMkLst>
        </pc:picChg>
        <pc:picChg chg="mod ord">
          <ac:chgData name="Léa Thoraval" userId="336efd90715fea30" providerId="LiveId" clId="{32E63360-8533-46E5-B2D2-0D15F8201884}" dt="2023-06-01T10:00:03.696" v="1250" actId="164"/>
          <ac:picMkLst>
            <pc:docMk/>
            <pc:sldMk cId="1416647877" sldId="258"/>
            <ac:picMk id="38" creationId="{E3609CF5-539A-0F1A-9A68-9051E0EDF320}"/>
          </ac:picMkLst>
        </pc:picChg>
        <pc:picChg chg="del mod ord">
          <ac:chgData name="Léa Thoraval" userId="336efd90715fea30" providerId="LiveId" clId="{32E63360-8533-46E5-B2D2-0D15F8201884}" dt="2023-06-05T10:29:19.815" v="1583" actId="478"/>
          <ac:picMkLst>
            <pc:docMk/>
            <pc:sldMk cId="1416647877" sldId="258"/>
            <ac:picMk id="39" creationId="{7825C96B-F6A5-8DBB-B979-B8B1F4C7C2B3}"/>
          </ac:picMkLst>
        </pc:picChg>
        <pc:picChg chg="add del mod">
          <ac:chgData name="Léa Thoraval" userId="336efd90715fea30" providerId="LiveId" clId="{32E63360-8533-46E5-B2D2-0D15F8201884}" dt="2023-06-01T09:58:06.640" v="1190" actId="478"/>
          <ac:picMkLst>
            <pc:docMk/>
            <pc:sldMk cId="1416647877" sldId="258"/>
            <ac:picMk id="47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14" creationId="{00000000-0008-0000-0100-00004E000000}"/>
          </ac:cxnSpMkLst>
        </pc:cxnChg>
        <pc:cxnChg chg="add mod">
          <ac:chgData name="Léa Thoraval" userId="336efd90715fea30" providerId="LiveId" clId="{32E63360-8533-46E5-B2D2-0D15F8201884}" dt="2023-06-01T08:42:35.456" v="1059"/>
          <ac:cxnSpMkLst>
            <pc:docMk/>
            <pc:sldMk cId="1416647877" sldId="258"/>
            <ac:cxnSpMk id="15" creationId="{00000000-0008-0000-0000-000018000000}"/>
          </ac:cxnSpMkLst>
        </pc:cxnChg>
        <pc:cxnChg chg="add mod">
          <ac:chgData name="Léa Thoraval" userId="336efd90715fea30" providerId="LiveId" clId="{32E63360-8533-46E5-B2D2-0D15F8201884}" dt="2023-06-05T10:29:33.058" v="1584"/>
          <ac:cxnSpMkLst>
            <pc:docMk/>
            <pc:sldMk cId="1416647877" sldId="258"/>
            <ac:cxnSpMk id="25" creationId="{00000000-0008-0000-0100-000049000000}"/>
          </ac:cxnSpMkLst>
        </pc:cxnChg>
      </pc:sldChg>
      <pc:sldChg chg="addSp delSp modSp mod">
        <pc:chgData name="Léa Thoraval" userId="336efd90715fea30" providerId="LiveId" clId="{32E63360-8533-46E5-B2D2-0D15F8201884}" dt="2023-09-01T09:08:06.239" v="5004" actId="1038"/>
        <pc:sldMkLst>
          <pc:docMk/>
          <pc:sldMk cId="3345792742" sldId="260"/>
        </pc:sldMkLst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5" creationId="{03D9C9B7-7CAF-46D8-995B-FDD856FFBBE5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6" creationId="{00000000-0008-0000-0000-000014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6" creationId="{6CE86DAC-D359-4639-AC58-12BFB35CD99D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8" creationId="{935E44E6-F360-4B8C-943F-E2C1149FC585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10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10.800" v="4919" actId="20577"/>
          <ac:spMkLst>
            <pc:docMk/>
            <pc:sldMk cId="3345792742" sldId="260"/>
            <ac:spMk id="11" creationId="{2BFCEBAE-5BD0-0ACB-8746-8FF2B247098B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2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2" creationId="{E64B1A72-9180-40E8-A621-37BFBEBC789E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13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3" creationId="{B787A8F9-6B6E-4042-9BD5-8930B168DEA7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4" creationId="{219F537C-A5EA-479A-8109-E28F91AC2F26}"/>
          </ac:spMkLst>
        </pc:spChg>
        <pc:spChg chg="mod">
          <ac:chgData name="Léa Thoraval" userId="336efd90715fea30" providerId="LiveId" clId="{32E63360-8533-46E5-B2D2-0D15F8201884}" dt="2023-08-25T15:08:05.401" v="1730" actId="20577"/>
          <ac:spMkLst>
            <pc:docMk/>
            <pc:sldMk cId="3345792742" sldId="260"/>
            <ac:spMk id="15" creationId="{790732BD-89C0-196D-8F0C-762F08FE1F1F}"/>
          </ac:spMkLst>
        </pc:spChg>
        <pc:spChg chg="mod">
          <ac:chgData name="Léa Thoraval" userId="336efd90715fea30" providerId="LiveId" clId="{32E63360-8533-46E5-B2D2-0D15F8201884}" dt="2023-08-25T15:08:07.537" v="1731" actId="20577"/>
          <ac:spMkLst>
            <pc:docMk/>
            <pc:sldMk cId="3345792742" sldId="260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7" creationId="{53E86C4F-C934-415E-B482-F41A79D2FFE4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18" creationId="{130FBCE1-F6D7-446A-9900-6817C301200E}"/>
          </ac:spMkLst>
        </pc:spChg>
        <pc:spChg chg="del">
          <ac:chgData name="Léa Thoraval" userId="336efd90715fea30" providerId="LiveId" clId="{32E63360-8533-46E5-B2D2-0D15F8201884}" dt="2023-08-25T16:17:10.271" v="1811" actId="478"/>
          <ac:spMkLst>
            <pc:docMk/>
            <pc:sldMk cId="3345792742" sldId="260"/>
            <ac:spMk id="18" creationId="{147914C5-C85E-0384-C250-7A4F397C60D0}"/>
          </ac:spMkLst>
        </pc:spChg>
        <pc:spChg chg="mod topLvl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20" creationId="{2BFCEBAE-5BD0-0ACB-8746-8FF2B247098B}"/>
          </ac:spMkLst>
        </pc:spChg>
        <pc:spChg chg="mod">
          <ac:chgData name="Léa Thoraval" userId="336efd90715fea30" providerId="LiveId" clId="{32E63360-8533-46E5-B2D2-0D15F8201884}" dt="2023-08-25T15:08:12.034" v="1732" actId="20577"/>
          <ac:spMkLst>
            <pc:docMk/>
            <pc:sldMk cId="3345792742" sldId="260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1" creationId="{3397FF3B-EB59-425F-A96C-9D0079369948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2" creationId="{133EEED3-0AE1-495E-A6A2-CF864FFF1ED9}"/>
          </ac:spMkLst>
        </pc:spChg>
        <pc:spChg chg="add del mod">
          <ac:chgData name="Léa Thoraval" userId="336efd90715fea30" providerId="LiveId" clId="{32E63360-8533-46E5-B2D2-0D15F8201884}" dt="2023-08-25T16:20:42.532" v="2024" actId="478"/>
          <ac:spMkLst>
            <pc:docMk/>
            <pc:sldMk cId="3345792742" sldId="260"/>
            <ac:spMk id="24" creationId="{00000000-0008-0000-0000-00001A000000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24" creationId="{26385979-8604-2BCD-19F0-C744594EBC9C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5" creationId="{00000000-0008-0000-0200-00007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6" creationId="{00000000-0008-0000-0200-00007A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7" creationId="{00000000-0008-0000-0200-00007B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8" creationId="{00000000-0008-0000-0200-00007C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29" creationId="{00000000-0008-0000-0200-00007D000000}"/>
          </ac:spMkLst>
        </pc:spChg>
        <pc:spChg chg="add mod">
          <ac:chgData name="Léa Thoraval" userId="336efd90715fea30" providerId="LiveId" clId="{32E63360-8533-46E5-B2D2-0D15F8201884}" dt="2023-08-30T14:29:15.375" v="4921" actId="20577"/>
          <ac:spMkLst>
            <pc:docMk/>
            <pc:sldMk cId="3345792742" sldId="260"/>
            <ac:spMk id="29" creationId="{E89CD2A1-567C-7FB2-9D73-5303BE37863A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0" creationId="{00000000-0008-0000-0200-00007E000000}"/>
          </ac:spMkLst>
        </pc:spChg>
        <pc:spChg chg="add mod">
          <ac:chgData name="Léa Thoraval" userId="336efd90715fea30" providerId="LiveId" clId="{32E63360-8533-46E5-B2D2-0D15F8201884}" dt="2023-08-25T16:52:41.845" v="3615" actId="552"/>
          <ac:spMkLst>
            <pc:docMk/>
            <pc:sldMk cId="3345792742" sldId="260"/>
            <ac:spMk id="30" creationId="{6734BA40-2759-0F3E-5B04-048F3A38BBD8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1" creationId="{00000000-0008-0000-0200-00007F000000}"/>
          </ac:spMkLst>
        </pc:spChg>
        <pc:spChg chg="add mod">
          <ac:chgData name="Léa Thoraval" userId="336efd90715fea30" providerId="LiveId" clId="{32E63360-8533-46E5-B2D2-0D15F8201884}" dt="2023-08-25T16:42:35.311" v="2838" actId="1035"/>
          <ac:spMkLst>
            <pc:docMk/>
            <pc:sldMk cId="3345792742" sldId="260"/>
            <ac:spMk id="31" creationId="{74D5CED0-DB3C-8B23-DA7C-F46A436F85B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3" creationId="{00000000-0008-0000-0200-000097000000}"/>
          </ac:spMkLst>
        </pc:spChg>
        <pc:spChg chg="add del mod">
          <ac:chgData name="Léa Thoraval" userId="336efd90715fea30" providerId="LiveId" clId="{32E63360-8533-46E5-B2D2-0D15F8201884}" dt="2023-08-25T16:52:36.165" v="3613" actId="478"/>
          <ac:spMkLst>
            <pc:docMk/>
            <pc:sldMk cId="3345792742" sldId="260"/>
            <ac:spMk id="33" creationId="{30B59DAA-34F9-4A14-F707-6F667DE1BAA2}"/>
          </ac:spMkLst>
        </pc:spChg>
        <pc:spChg chg="add mod">
          <ac:chgData name="Léa Thoraval" userId="336efd90715fea30" providerId="LiveId" clId="{32E63360-8533-46E5-B2D2-0D15F8201884}" dt="2023-08-29T07:59:31.775" v="4596"/>
          <ac:spMkLst>
            <pc:docMk/>
            <pc:sldMk cId="3345792742" sldId="260"/>
            <ac:spMk id="33" creationId="{D23B8C65-9C70-4610-DBE1-53F228B7E393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4" creationId="{00000000-0008-0000-0200-000098000000}"/>
          </ac:spMkLst>
        </pc:spChg>
        <pc:spChg chg="add mod">
          <ac:chgData name="Léa Thoraval" userId="336efd90715fea30" providerId="LiveId" clId="{32E63360-8533-46E5-B2D2-0D15F8201884}" dt="2023-08-25T16:52:50.482" v="3627" actId="1036"/>
          <ac:spMkLst>
            <pc:docMk/>
            <pc:sldMk cId="3345792742" sldId="260"/>
            <ac:spMk id="34" creationId="{FEFD4C9C-2CA1-3993-FD8F-8B2B4342E62E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5" creationId="{00000000-0008-0000-0200-000099000000}"/>
          </ac:spMkLst>
        </pc:spChg>
        <pc:spChg chg="add mod">
          <ac:chgData name="Léa Thoraval" userId="336efd90715fea30" providerId="LiveId" clId="{32E63360-8533-46E5-B2D2-0D15F8201884}" dt="2023-06-05T10:20:56.157" v="1270"/>
          <ac:spMkLst>
            <pc:docMk/>
            <pc:sldMk cId="3345792742" sldId="260"/>
            <ac:spMk id="36" creationId="{00000000-0008-0000-0200-00009A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0" creationId="{00000000-0008-0000-0000-000015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1" creationId="{00000000-0008-0000-0000-000016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2" creationId="{00000000-0008-0000-0000-000017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3" creationId="{00000000-0008-0000-0000-000018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5" creationId="{00000000-0008-0000-0000-00002E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6" creationId="{00000000-0008-0000-0000-00002F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7" creationId="{00000000-0008-0000-0000-000030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8" creationId="{00000000-0008-0000-0000-000019000000}"/>
          </ac:spMkLst>
        </pc:spChg>
        <pc:spChg chg="add mod">
          <ac:chgData name="Léa Thoraval" userId="336efd90715fea30" providerId="LiveId" clId="{32E63360-8533-46E5-B2D2-0D15F8201884}" dt="2023-08-29T08:02:17.391" v="4661"/>
          <ac:spMkLst>
            <pc:docMk/>
            <pc:sldMk cId="3345792742" sldId="260"/>
            <ac:spMk id="49" creationId="{00000000-0008-0000-0000-00001A000000}"/>
          </ac:spMkLst>
        </pc:spChg>
        <pc:grpChg chg="add del mod">
          <ac:chgData name="Léa Thoraval" userId="336efd90715fea30" providerId="LiveId" clId="{32E63360-8533-46E5-B2D2-0D15F8201884}" dt="2023-08-29T07:59:48.265" v="4600" actId="478"/>
          <ac:grpSpMkLst>
            <pc:docMk/>
            <pc:sldMk cId="3345792742" sldId="260"/>
            <ac:grpSpMk id="3" creationId="{D6499D7D-3B4B-C2F0-9184-69C46D97EF94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4" creationId="{8E177488-8881-1FA8-D6AB-7BB7A5976B48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7" creationId="{79DC39A4-1237-F1CE-0C90-D1F076B57AFF}"/>
          </ac:grpSpMkLst>
        </pc:grpChg>
        <pc:grpChg chg="del mod topLvl">
          <ac:chgData name="Léa Thoraval" userId="336efd90715fea30" providerId="LiveId" clId="{32E63360-8533-46E5-B2D2-0D15F8201884}" dt="2023-08-25T16:38:39.049" v="2712" actId="165"/>
          <ac:grpSpMkLst>
            <pc:docMk/>
            <pc:sldMk cId="3345792742" sldId="260"/>
            <ac:grpSpMk id="8" creationId="{00000000-0000-0000-0000-000000000000}"/>
          </ac:grpSpMkLst>
        </pc:grpChg>
        <pc:grpChg chg="mod">
          <ac:chgData name="Léa Thoraval" userId="336efd90715fea30" providerId="LiveId" clId="{32E63360-8533-46E5-B2D2-0D15F8201884}" dt="2023-06-05T10:20:32.389" v="1269" actId="164"/>
          <ac:grpSpMkLst>
            <pc:docMk/>
            <pc:sldMk cId="3345792742" sldId="260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17:10.271" v="1811" actId="478"/>
          <ac:grpSpMkLst>
            <pc:docMk/>
            <pc:sldMk cId="3345792742" sldId="260"/>
            <ac:grpSpMk id="17" creationId="{B92510E8-741A-558A-6381-9F3611B84015}"/>
          </ac:grpSpMkLst>
        </pc:grpChg>
        <pc:grpChg chg="add del mod">
          <ac:chgData name="Léa Thoraval" userId="336efd90715fea30" providerId="LiveId" clId="{32E63360-8533-46E5-B2D2-0D15F8201884}" dt="2023-06-05T10:20:57.658" v="1271" actId="478"/>
          <ac:grpSpMkLst>
            <pc:docMk/>
            <pc:sldMk cId="3345792742" sldId="260"/>
            <ac:grpSpMk id="22" creationId="{00000000-0008-0000-0200-000016000000}"/>
          </ac:grpSpMkLst>
        </pc:grpChg>
        <pc:grpChg chg="add mod">
          <ac:chgData name="Léa Thoraval" userId="336efd90715fea30" providerId="LiveId" clId="{32E63360-8533-46E5-B2D2-0D15F8201884}" dt="2023-06-05T10:20:56.157" v="1270"/>
          <ac:grpSpMkLst>
            <pc:docMk/>
            <pc:sldMk cId="3345792742" sldId="260"/>
            <ac:grpSpMk id="23" creationId="{00000000-0008-0000-0200-000095000000}"/>
          </ac:grpSpMkLst>
        </pc:grpChg>
        <pc:grpChg chg="add mod">
          <ac:chgData name="Léa Thoraval" userId="336efd90715fea30" providerId="LiveId" clId="{32E63360-8533-46E5-B2D2-0D15F8201884}" dt="2023-08-29T07:59:31.775" v="4596"/>
          <ac:grpSpMkLst>
            <pc:docMk/>
            <pc:sldMk cId="3345792742" sldId="260"/>
            <ac:grpSpMk id="23" creationId="{8D38A9FC-FAA7-453B-8307-0060B4834601}"/>
          </ac:grpSpMkLst>
        </pc:grpChg>
        <pc:grpChg chg="add del mod">
          <ac:chgData name="Léa Thoraval" userId="336efd90715fea30" providerId="LiveId" clId="{32E63360-8533-46E5-B2D2-0D15F8201884}" dt="2023-08-29T08:02:18.939" v="4662" actId="478"/>
          <ac:grpSpMkLst>
            <pc:docMk/>
            <pc:sldMk cId="3345792742" sldId="260"/>
            <ac:grpSpMk id="37" creationId="{B5CE3962-A2FD-AAB8-CFA7-43E175956CA6}"/>
          </ac:grpSpMkLst>
        </pc:grpChg>
        <pc:grpChg chg="add del mod">
          <ac:chgData name="Léa Thoraval" userId="336efd90715fea30" providerId="LiveId" clId="{32E63360-8533-46E5-B2D2-0D15F8201884}" dt="2023-08-25T16:32:39.609" v="2046" actId="165"/>
          <ac:grpSpMkLst>
            <pc:docMk/>
            <pc:sldMk cId="3345792742" sldId="260"/>
            <ac:grpSpMk id="40" creationId="{58FB2DDB-0744-01EA-E9EE-9D3AD6D320C0}"/>
          </ac:grpSpMkLst>
        </pc:grpChg>
        <pc:graphicFrameChg chg="add del mod">
          <ac:chgData name="Léa Thoraval" userId="336efd90715fea30" providerId="LiveId" clId="{32E63360-8533-46E5-B2D2-0D15F8201884}" dt="2023-08-25T16:20:42.532" v="2024" actId="478"/>
          <ac:graphicFrameMkLst>
            <pc:docMk/>
            <pc:sldMk cId="3345792742" sldId="260"/>
            <ac:graphicFrameMk id="5" creationId="{00000000-0008-0000-0000-000004000000}"/>
          </ac:graphicFrameMkLst>
        </pc:graphicFrameChg>
        <pc:graphicFrameChg chg="add mod">
          <ac:chgData name="Léa Thoraval" userId="336efd90715fea30" providerId="LiveId" clId="{32E63360-8533-46E5-B2D2-0D15F8201884}" dt="2023-08-29T07:59:31.775" v="4596"/>
          <ac:graphicFrameMkLst>
            <pc:docMk/>
            <pc:sldMk cId="3345792742" sldId="260"/>
            <ac:graphicFrameMk id="9" creationId="{1263C16A-EFF1-2A6A-9DEB-8BA2D7381E00}"/>
          </ac:graphicFrameMkLst>
        </pc:graphicFrameChg>
        <pc:graphicFrameChg chg="add mod">
          <ac:chgData name="Léa Thoraval" userId="336efd90715fea30" providerId="LiveId" clId="{32E63360-8533-46E5-B2D2-0D15F8201884}" dt="2023-06-05T10:20:56.157" v="1270"/>
          <ac:graphicFrameMkLst>
            <pc:docMk/>
            <pc:sldMk cId="3345792742" sldId="260"/>
            <ac:graphicFrameMk id="32" creationId="{00000000-0008-0000-0200-000096000000}"/>
          </ac:graphicFrameMkLst>
        </pc:graphicFrameChg>
        <pc:graphicFrameChg chg="add mod">
          <ac:chgData name="Léa Thoraval" userId="336efd90715fea30" providerId="LiveId" clId="{32E63360-8533-46E5-B2D2-0D15F8201884}" dt="2023-08-29T08:02:17.391" v="4661"/>
          <ac:graphicFrameMkLst>
            <pc:docMk/>
            <pc:sldMk cId="3345792742" sldId="260"/>
            <ac:graphicFrameMk id="39" creationId="{00000000-0008-0000-0000-000014000000}"/>
          </ac:graphicFrameMkLst>
        </pc:graphicFrameChg>
        <pc:picChg chg="del">
          <ac:chgData name="Léa Thoraval" userId="336efd90715fea30" providerId="LiveId" clId="{32E63360-8533-46E5-B2D2-0D15F8201884}" dt="2023-06-05T10:23:51.350" v="1352" actId="478"/>
          <ac:picMkLst>
            <pc:docMk/>
            <pc:sldMk cId="3345792742" sldId="260"/>
            <ac:picMk id="3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7:13.631" v="1812" actId="478"/>
          <ac:picMkLst>
            <pc:docMk/>
            <pc:sldMk cId="3345792742" sldId="260"/>
            <ac:picMk id="3" creationId="{0B37FEF3-1065-BF29-D7D6-3148470D16DA}"/>
          </ac:picMkLst>
        </pc:picChg>
        <pc:picChg chg="del">
          <ac:chgData name="Léa Thoraval" userId="336efd90715fea30" providerId="LiveId" clId="{32E63360-8533-46E5-B2D2-0D15F8201884}" dt="2023-06-05T10:20:22.320" v="1268" actId="478"/>
          <ac:picMkLst>
            <pc:docMk/>
            <pc:sldMk cId="3345792742" sldId="260"/>
            <ac:picMk id="5" creationId="{00000000-0000-0000-0000-000000000000}"/>
          </ac:picMkLst>
        </pc:picChg>
        <pc:picChg chg="del">
          <ac:chgData name="Léa Thoraval" userId="336efd90715fea30" providerId="LiveId" clId="{32E63360-8533-46E5-B2D2-0D15F8201884}" dt="2023-06-05T10:21:44.825" v="1304" actId="478"/>
          <ac:picMkLst>
            <pc:docMk/>
            <pc:sldMk cId="3345792742" sldId="260"/>
            <ac:picMk id="6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6-05T10:19:35.270" v="1254" actId="478"/>
          <ac:picMkLst>
            <pc:docMk/>
            <pc:sldMk cId="3345792742" sldId="260"/>
            <ac:picMk id="12" creationId="{27B48151-D300-0A05-B735-55E3A1022866}"/>
          </ac:picMkLst>
        </pc:picChg>
        <pc:picChg chg="del mod">
          <ac:chgData name="Léa Thoraval" userId="336efd90715fea30" providerId="LiveId" clId="{32E63360-8533-46E5-B2D2-0D15F8201884}" dt="2023-06-05T10:19:52.158" v="1257" actId="478"/>
          <ac:picMkLst>
            <pc:docMk/>
            <pc:sldMk cId="3345792742" sldId="260"/>
            <ac:picMk id="13" creationId="{ADAA33A9-FE58-B3F5-2641-771F90963B8A}"/>
          </ac:picMkLst>
        </pc:picChg>
        <pc:picChg chg="mod ord">
          <ac:chgData name="Léa Thoraval" userId="336efd90715fea30" providerId="LiveId" clId="{32E63360-8533-46E5-B2D2-0D15F8201884}" dt="2023-06-05T10:20:32.389" v="1269" actId="164"/>
          <ac:picMkLst>
            <pc:docMk/>
            <pc:sldMk cId="3345792742" sldId="260"/>
            <ac:picMk id="14" creationId="{7F87D594-BBEF-BEEC-23D2-8467B80FCB04}"/>
          </ac:picMkLst>
        </pc:picChg>
        <pc:picChg chg="mod topLvl">
          <ac:chgData name="Léa Thoraval" userId="336efd90715fea30" providerId="LiveId" clId="{32E63360-8533-46E5-B2D2-0D15F8201884}" dt="2023-09-01T09:07:52.476" v="5003" actId="1038"/>
          <ac:picMkLst>
            <pc:docMk/>
            <pc:sldMk cId="3345792742" sldId="260"/>
            <ac:picMk id="19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5" creationId="{AAF915B1-56AE-C918-38E6-02B1C30A97F0}"/>
          </ac:picMkLst>
        </pc:picChg>
        <pc:picChg chg="mod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26" creationId="{FD7055FD-1701-B273-2061-7C8188BAF841}"/>
          </ac:picMkLst>
        </pc:picChg>
        <pc:picChg chg="add del mod ord">
          <ac:chgData name="Léa Thoraval" userId="336efd90715fea30" providerId="LiveId" clId="{32E63360-8533-46E5-B2D2-0D15F8201884}" dt="2023-08-29T08:03:07.122" v="4696" actId="478"/>
          <ac:picMkLst>
            <pc:docMk/>
            <pc:sldMk cId="3345792742" sldId="260"/>
            <ac:picMk id="27" creationId="{6FEFE6FF-D8C8-84E4-3B7A-4515FA4F3200}"/>
          </ac:picMkLst>
        </pc:picChg>
        <pc:picChg chg="del mod">
          <ac:chgData name="Léa Thoraval" userId="336efd90715fea30" providerId="LiveId" clId="{32E63360-8533-46E5-B2D2-0D15F8201884}" dt="2023-08-29T08:00:28.590" v="4628" actId="478"/>
          <ac:picMkLst>
            <pc:docMk/>
            <pc:sldMk cId="3345792742" sldId="260"/>
            <ac:picMk id="28" creationId="{CEB0D98A-205C-53CB-8F88-45843EA7B325}"/>
          </ac:picMkLst>
        </pc:picChg>
        <pc:picChg chg="mod ord">
          <ac:chgData name="Léa Thoraval" userId="336efd90715fea30" providerId="LiveId" clId="{32E63360-8533-46E5-B2D2-0D15F8201884}" dt="2023-09-01T09:08:06.239" v="5004" actId="1038"/>
          <ac:picMkLst>
            <pc:docMk/>
            <pc:sldMk cId="3345792742" sldId="260"/>
            <ac:picMk id="32" creationId="{9EE18489-58D2-BB0A-CF32-68FF01FF6132}"/>
          </ac:picMkLst>
        </pc:picChg>
        <pc:picChg chg="mod ord">
          <ac:chgData name="Léa Thoraval" userId="336efd90715fea30" providerId="LiveId" clId="{32E63360-8533-46E5-B2D2-0D15F8201884}" dt="2023-08-29T08:00:27.158" v="4627" actId="167"/>
          <ac:picMkLst>
            <pc:docMk/>
            <pc:sldMk cId="3345792742" sldId="260"/>
            <ac:picMk id="36" creationId="{A7092AE5-645E-97B7-88D0-A83E158EBCD4}"/>
          </ac:picMkLst>
        </pc:picChg>
        <pc:picChg chg="del mod ord">
          <ac:chgData name="Léa Thoraval" userId="336efd90715fea30" providerId="LiveId" clId="{32E63360-8533-46E5-B2D2-0D15F8201884}" dt="2023-06-05T10:22:27.720" v="1318" actId="478"/>
          <ac:picMkLst>
            <pc:docMk/>
            <pc:sldMk cId="3345792742" sldId="260"/>
            <ac:picMk id="37" creationId="{8C420B81-3205-B69D-C828-7FEA72B0B26C}"/>
          </ac:picMkLst>
        </pc:picChg>
        <pc:picChg chg="mod ord topLvl">
          <ac:chgData name="Léa Thoraval" userId="336efd90715fea30" providerId="LiveId" clId="{32E63360-8533-46E5-B2D2-0D15F8201884}" dt="2023-08-25T16:42:35.311" v="2838" actId="1035"/>
          <ac:picMkLst>
            <pc:docMk/>
            <pc:sldMk cId="3345792742" sldId="260"/>
            <ac:picMk id="38" creationId="{670CAB07-E4E6-D1D3-968E-C4FC2D4A769E}"/>
          </ac:picMkLst>
        </pc:picChg>
        <pc:picChg chg="del mod ord topLvl">
          <ac:chgData name="Léa Thoraval" userId="336efd90715fea30" providerId="LiveId" clId="{32E63360-8533-46E5-B2D2-0D15F8201884}" dt="2023-08-25T16:41:28.050" v="2749" actId="478"/>
          <ac:picMkLst>
            <pc:docMk/>
            <pc:sldMk cId="3345792742" sldId="260"/>
            <ac:picMk id="39" creationId="{05EFDF32-9572-8F23-AAA7-833B73896483}"/>
          </ac:picMkLst>
        </pc:picChg>
        <pc:picChg chg="mod ord">
          <ac:chgData name="Léa Thoraval" userId="336efd90715fea30" providerId="LiveId" clId="{32E63360-8533-46E5-B2D2-0D15F8201884}" dt="2023-08-29T08:03:05.584" v="4695" actId="167"/>
          <ac:picMkLst>
            <pc:docMk/>
            <pc:sldMk cId="3345792742" sldId="260"/>
            <ac:picMk id="50" creationId="{48C6A297-2417-03F6-137B-D3A1BB42C91A}"/>
          </ac:picMkLst>
        </pc:pic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5" creationId="{B99AFA43-3990-40B6-A1AB-91948D7D35DF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16" creationId="{7D88A5EF-9F10-48F2-B551-C7AA0BF9E035}"/>
          </ac:cxnSpMkLst>
        </pc:cxnChg>
        <pc:cxnChg chg="add del mod">
          <ac:chgData name="Léa Thoraval" userId="336efd90715fea30" providerId="LiveId" clId="{32E63360-8533-46E5-B2D2-0D15F8201884}" dt="2023-08-25T16:20:42.532" v="2024" actId="478"/>
          <ac:cxnSpMkLst>
            <pc:docMk/>
            <pc:sldMk cId="3345792742" sldId="260"/>
            <ac:cxnSpMk id="23" creationId="{00000000-0008-0000-0000-000019000000}"/>
          </ac:cxnSpMkLst>
        </pc:cxnChg>
        <pc:cxnChg chg="add mod">
          <ac:chgData name="Léa Thoraval" userId="336efd90715fea30" providerId="LiveId" clId="{32E63360-8533-46E5-B2D2-0D15F8201884}" dt="2023-06-05T10:20:56.157" v="1270"/>
          <ac:cxnSpMkLst>
            <pc:docMk/>
            <pc:sldMk cId="3345792742" sldId="260"/>
            <ac:cxnSpMk id="24" creationId="{00000000-0008-0000-0200-000078000000}"/>
          </ac:cxnSpMkLst>
        </pc:cxnChg>
        <pc:cxnChg chg="add mod">
          <ac:chgData name="Léa Thoraval" userId="336efd90715fea30" providerId="LiveId" clId="{32E63360-8533-46E5-B2D2-0D15F8201884}" dt="2023-08-29T07:59:31.775" v="4596"/>
          <ac:cxnSpMkLst>
            <pc:docMk/>
            <pc:sldMk cId="3345792742" sldId="260"/>
            <ac:cxnSpMk id="35" creationId="{6FA3F23E-DEC1-503C-500E-00A54006ABE1}"/>
          </ac:cxnSpMkLst>
        </pc:cxnChg>
        <pc:cxnChg chg="add mod">
          <ac:chgData name="Léa Thoraval" userId="336efd90715fea30" providerId="LiveId" clId="{32E63360-8533-46E5-B2D2-0D15F8201884}" dt="2023-08-29T08:02:17.391" v="4661"/>
          <ac:cxnSpMkLst>
            <pc:docMk/>
            <pc:sldMk cId="3345792742" sldId="260"/>
            <ac:cxnSpMk id="44" creationId="{00000000-0008-0000-0000-00002D000000}"/>
          </ac:cxnSpMkLst>
        </pc:cxnChg>
      </pc:sldChg>
      <pc:sldChg chg="modSp mod">
        <pc:chgData name="Léa Thoraval" userId="336efd90715fea30" providerId="LiveId" clId="{32E63360-8533-46E5-B2D2-0D15F8201884}" dt="2023-08-25T15:10:14.360" v="1766" actId="20577"/>
        <pc:sldMkLst>
          <pc:docMk/>
          <pc:sldMk cId="861025424" sldId="262"/>
        </pc:sldMkLst>
        <pc:spChg chg="mod">
          <ac:chgData name="Léa Thoraval" userId="336efd90715fea30" providerId="LiveId" clId="{32E63360-8533-46E5-B2D2-0D15F8201884}" dt="2023-08-25T15:10:06.298" v="1763" actId="20577"/>
          <ac:spMkLst>
            <pc:docMk/>
            <pc:sldMk cId="861025424" sldId="262"/>
            <ac:spMk id="4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08.894" v="1764" actId="20577"/>
          <ac:spMkLst>
            <pc:docMk/>
            <pc:sldMk cId="861025424" sldId="262"/>
            <ac:spMk id="5" creationId="{5C22DCE9-BD4E-6E5B-D5EF-9266C096E16E}"/>
          </ac:spMkLst>
        </pc:spChg>
        <pc:spChg chg="mod">
          <ac:chgData name="Léa Thoraval" userId="336efd90715fea30" providerId="LiveId" clId="{32E63360-8533-46E5-B2D2-0D15F8201884}" dt="2023-08-25T15:10:12.514" v="1765" actId="20577"/>
          <ac:spMkLst>
            <pc:docMk/>
            <pc:sldMk cId="861025424" sldId="262"/>
            <ac:spMk id="15" creationId="{516C51A7-5CCE-8CD4-CA6E-9E5B67E202FF}"/>
          </ac:spMkLst>
        </pc:spChg>
        <pc:spChg chg="mod">
          <ac:chgData name="Léa Thoraval" userId="336efd90715fea30" providerId="LiveId" clId="{32E63360-8533-46E5-B2D2-0D15F8201884}" dt="2023-08-25T15:10:14.360" v="1766" actId="20577"/>
          <ac:spMkLst>
            <pc:docMk/>
            <pc:sldMk cId="861025424" sldId="262"/>
            <ac:spMk id="16" creationId="{5C22DCE9-BD4E-6E5B-D5EF-9266C096E16E}"/>
          </ac:spMkLst>
        </pc:spChg>
      </pc:sldChg>
      <pc:sldChg chg="modSp mod">
        <pc:chgData name="Léa Thoraval" userId="336efd90715fea30" providerId="LiveId" clId="{32E63360-8533-46E5-B2D2-0D15F8201884}" dt="2023-08-25T15:08:38.804" v="1738" actId="20577"/>
        <pc:sldMkLst>
          <pc:docMk/>
          <pc:sldMk cId="2152656876" sldId="264"/>
        </pc:sldMkLst>
        <pc:spChg chg="mod">
          <ac:chgData name="Léa Thoraval" userId="336efd90715fea30" providerId="LiveId" clId="{32E63360-8533-46E5-B2D2-0D15F8201884}" dt="2023-08-25T15:08:17.195" v="1733" actId="20577"/>
          <ac:spMkLst>
            <pc:docMk/>
            <pc:sldMk cId="2152656876" sldId="264"/>
            <ac:spMk id="1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20.557" v="1734" actId="20577"/>
          <ac:spMkLst>
            <pc:docMk/>
            <pc:sldMk cId="2152656876" sldId="264"/>
            <ac:spMk id="1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24.282" v="1735" actId="20577"/>
          <ac:spMkLst>
            <pc:docMk/>
            <pc:sldMk cId="2152656876" sldId="264"/>
            <ac:spMk id="22" creationId="{DBF56CA5-192D-1DD0-8662-BFB86689D0E0}"/>
          </ac:spMkLst>
        </pc:spChg>
        <pc:spChg chg="mod">
          <ac:chgData name="Léa Thoraval" userId="336efd90715fea30" providerId="LiveId" clId="{32E63360-8533-46E5-B2D2-0D15F8201884}" dt="2023-08-25T15:08:28.757" v="1736" actId="20577"/>
          <ac:spMkLst>
            <pc:docMk/>
            <pc:sldMk cId="2152656876" sldId="264"/>
            <ac:spMk id="46" creationId="{C4673D7A-0037-B4D0-CD98-AF7CC07BD6EF}"/>
          </ac:spMkLst>
        </pc:spChg>
        <pc:spChg chg="mod">
          <ac:chgData name="Léa Thoraval" userId="336efd90715fea30" providerId="LiveId" clId="{32E63360-8533-46E5-B2D2-0D15F8201884}" dt="2023-08-25T15:08:35.667" v="1737" actId="20577"/>
          <ac:spMkLst>
            <pc:docMk/>
            <pc:sldMk cId="2152656876" sldId="264"/>
            <ac:spMk id="47" creationId="{4979B6B9-C22F-86D8-65F5-0F20045D2458}"/>
          </ac:spMkLst>
        </pc:spChg>
        <pc:spChg chg="mod">
          <ac:chgData name="Léa Thoraval" userId="336efd90715fea30" providerId="LiveId" clId="{32E63360-8533-46E5-B2D2-0D15F8201884}" dt="2023-08-25T15:08:38.804" v="1738" actId="20577"/>
          <ac:spMkLst>
            <pc:docMk/>
            <pc:sldMk cId="2152656876" sldId="264"/>
            <ac:spMk id="48" creationId="{DBF56CA5-192D-1DD0-8662-BFB86689D0E0}"/>
          </ac:spMkLst>
        </pc:spChg>
      </pc:sldChg>
      <pc:sldChg chg="addSp delSp modSp mod">
        <pc:chgData name="Léa Thoraval" userId="336efd90715fea30" providerId="LiveId" clId="{32E63360-8533-46E5-B2D2-0D15F8201884}" dt="2023-08-25T15:09:24.870" v="1750" actId="20577"/>
        <pc:sldMkLst>
          <pc:docMk/>
          <pc:sldMk cId="3905663069" sldId="265"/>
        </pc:sldMkLst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9" creationId="{00000000-0008-0000-0100-000043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3" creationId="{00000000-0008-0000-0100-000044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19" creationId="{00000000-0008-0000-0100-000036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0" creationId="{00000000-0008-0000-0100-000037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1" creationId="{00000000-0008-0000-0100-000038000000}"/>
          </ac:spMkLst>
        </pc:spChg>
        <pc:spChg chg="add mod">
          <ac:chgData name="Léa Thoraval" userId="336efd90715fea30" providerId="LiveId" clId="{32E63360-8533-46E5-B2D2-0D15F8201884}" dt="2023-06-05T10:26:42.397" v="1522"/>
          <ac:spMkLst>
            <pc:docMk/>
            <pc:sldMk cId="3905663069" sldId="265"/>
            <ac:spMk id="22" creationId="{00000000-0008-0000-0100-000039000000}"/>
          </ac:spMkLst>
        </pc:spChg>
        <pc:spChg chg="mod">
          <ac:chgData name="Léa Thoraval" userId="336efd90715fea30" providerId="LiveId" clId="{32E63360-8533-46E5-B2D2-0D15F8201884}" dt="2023-06-01T08:40:30.594" v="1054"/>
          <ac:spMkLst>
            <pc:docMk/>
            <pc:sldMk cId="3905663069" sldId="265"/>
            <ac:spMk id="74" creationId="{210953B1-D95D-8F8A-6D2A-BD42EF7BF1AE}"/>
          </ac:spMkLst>
        </pc:spChg>
        <pc:spChg chg="mod">
          <ac:chgData name="Léa Thoraval" userId="336efd90715fea30" providerId="LiveId" clId="{32E63360-8533-46E5-B2D2-0D15F8201884}" dt="2023-06-01T08:40:38.744" v="1056"/>
          <ac:spMkLst>
            <pc:docMk/>
            <pc:sldMk cId="3905663069" sldId="265"/>
            <ac:spMk id="75" creationId="{2FC974C7-C9EA-0DF3-ED2C-21C6D84E7570}"/>
          </ac:spMkLst>
        </pc:spChg>
        <pc:spChg chg="mod">
          <ac:chgData name="Léa Thoraval" userId="336efd90715fea30" providerId="LiveId" clId="{32E63360-8533-46E5-B2D2-0D15F8201884}" dt="2023-06-01T08:40:43.494" v="1058"/>
          <ac:spMkLst>
            <pc:docMk/>
            <pc:sldMk cId="3905663069" sldId="265"/>
            <ac:spMk id="76" creationId="{CE5BBA3B-105B-F422-469F-13A6973C9906}"/>
          </ac:spMkLst>
        </pc:spChg>
        <pc:spChg chg="mod">
          <ac:chgData name="Léa Thoraval" userId="336efd90715fea30" providerId="LiveId" clId="{32E63360-8533-46E5-B2D2-0D15F8201884}" dt="2023-08-25T15:09:11.272" v="1745" actId="20577"/>
          <ac:spMkLst>
            <pc:docMk/>
            <pc:sldMk cId="3905663069" sldId="265"/>
            <ac:spMk id="90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6.487" v="1747" actId="20577"/>
          <ac:spMkLst>
            <pc:docMk/>
            <pc:sldMk cId="3905663069" sldId="265"/>
            <ac:spMk id="91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14.039" v="1746" actId="20577"/>
          <ac:spMkLst>
            <pc:docMk/>
            <pc:sldMk cId="3905663069" sldId="265"/>
            <ac:spMk id="92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18.545" v="1748" actId="20577"/>
          <ac:spMkLst>
            <pc:docMk/>
            <pc:sldMk cId="3905663069" sldId="265"/>
            <ac:spMk id="93" creationId="{C56D8E8C-DB2C-BE0B-EFF3-15DA41B12A85}"/>
          </ac:spMkLst>
        </pc:spChg>
        <pc:spChg chg="mod">
          <ac:chgData name="Léa Thoraval" userId="336efd90715fea30" providerId="LiveId" clId="{32E63360-8533-46E5-B2D2-0D15F8201884}" dt="2023-08-25T15:09:22.411" v="1749" actId="20577"/>
          <ac:spMkLst>
            <pc:docMk/>
            <pc:sldMk cId="3905663069" sldId="265"/>
            <ac:spMk id="94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24.870" v="1750" actId="20577"/>
          <ac:spMkLst>
            <pc:docMk/>
            <pc:sldMk cId="3905663069" sldId="265"/>
            <ac:spMk id="95" creationId="{C56D8E8C-DB2C-BE0B-EFF3-15DA41B12A85}"/>
          </ac:spMkLst>
        </pc:spChg>
        <pc:grpChg chg="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3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6-05T10:26:43.751" v="1523" actId="478"/>
          <ac:grpSpMkLst>
            <pc:docMk/>
            <pc:sldMk cId="3905663069" sldId="265"/>
            <ac:grpSpMk id="6" creationId="{00000000-0008-0000-0100-000022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7" creationId="{00000000-0008-0000-0100-000034000000}"/>
          </ac:grpSpMkLst>
        </pc:grpChg>
        <pc:grpChg chg="add mod">
          <ac:chgData name="Léa Thoraval" userId="336efd90715fea30" providerId="LiveId" clId="{32E63360-8533-46E5-B2D2-0D15F8201884}" dt="2023-06-05T10:26:42.397" v="1522"/>
          <ac:grpSpMkLst>
            <pc:docMk/>
            <pc:sldMk cId="3905663069" sldId="265"/>
            <ac:grpSpMk id="8" creationId="{00000000-0008-0000-0100-000042000000}"/>
          </ac:grpSpMkLst>
        </pc:grpChg>
        <pc:grpChg chg="add mod">
          <ac:chgData name="Léa Thoraval" userId="336efd90715fea30" providerId="LiveId" clId="{32E63360-8533-46E5-B2D2-0D15F8201884}" dt="2023-06-05T10:27:43.136" v="1559" actId="164"/>
          <ac:grpSpMkLst>
            <pc:docMk/>
            <pc:sldMk cId="3905663069" sldId="265"/>
            <ac:grpSpMk id="25" creationId="{B5855B00-55B3-9A8B-403E-2308BEE84372}"/>
          </ac:grpSpMkLst>
        </pc:grpChg>
        <pc:graphicFrameChg chg="add mod">
          <ac:chgData name="Léa Thoraval" userId="336efd90715fea30" providerId="LiveId" clId="{32E63360-8533-46E5-B2D2-0D15F8201884}" dt="2023-06-05T10:26:42.397" v="1522"/>
          <ac:graphicFrameMkLst>
            <pc:docMk/>
            <pc:sldMk cId="3905663069" sldId="265"/>
            <ac:graphicFrameMk id="18" creationId="{00000000-0008-0000-0100-000035000000}"/>
          </ac:graphicFrameMkLst>
        </pc:graphicFrameChg>
        <pc:picChg chg="del">
          <ac:chgData name="Léa Thoraval" userId="336efd90715fea30" providerId="LiveId" clId="{32E63360-8533-46E5-B2D2-0D15F8201884}" dt="2023-06-05T10:26:27.080" v="1521" actId="478"/>
          <ac:picMkLst>
            <pc:docMk/>
            <pc:sldMk cId="3905663069" sldId="265"/>
            <ac:picMk id="4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5" creationId="{1A39786D-0D81-AE57-DC28-9869B7D3A888}"/>
          </ac:picMkLst>
        </pc:picChg>
        <pc:picChg chg="del">
          <ac:chgData name="Léa Thoraval" userId="336efd90715fea30" providerId="LiveId" clId="{32E63360-8533-46E5-B2D2-0D15F8201884}" dt="2023-06-05T10:27:37.952" v="1558" actId="478"/>
          <ac:picMkLst>
            <pc:docMk/>
            <pc:sldMk cId="3905663069" sldId="265"/>
            <ac:picMk id="23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6-05T10:27:43.136" v="1559" actId="164"/>
          <ac:picMkLst>
            <pc:docMk/>
            <pc:sldMk cId="3905663069" sldId="265"/>
            <ac:picMk id="24" creationId="{EFA19DB6-8565-BDDC-00CA-A43FF454F3B7}"/>
          </ac:picMkLst>
        </pc:picChg>
        <pc:cxnChg chg="add mod">
          <ac:chgData name="Léa Thoraval" userId="336efd90715fea30" providerId="LiveId" clId="{32E63360-8533-46E5-B2D2-0D15F8201884}" dt="2023-06-05T10:26:42.397" v="1522"/>
          <ac:cxnSpMkLst>
            <pc:docMk/>
            <pc:sldMk cId="3905663069" sldId="265"/>
            <ac:cxnSpMk id="17" creationId="{00000000-0008-0000-0100-000045000000}"/>
          </ac:cxnSpMkLst>
        </pc:cxnChg>
      </pc:sldChg>
      <pc:sldChg chg="addSp delSp modSp mod">
        <pc:chgData name="Léa Thoraval" userId="336efd90715fea30" providerId="LiveId" clId="{32E63360-8533-46E5-B2D2-0D15F8201884}" dt="2023-08-25T15:10:01.763" v="1762" actId="20577"/>
        <pc:sldMkLst>
          <pc:docMk/>
          <pc:sldMk cId="3278024598" sldId="266"/>
        </pc:sldMkLst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7" creationId="{00000000-0008-0000-0600-000061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19" creationId="{00000000-0008-0000-0600-000032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1" creationId="{00000000-0008-0000-0600-000033000000}"/>
          </ac:spMkLst>
        </pc:spChg>
        <pc:spChg chg="add mod">
          <ac:chgData name="Léa Thoraval" userId="336efd90715fea30" providerId="LiveId" clId="{32E63360-8533-46E5-B2D2-0D15F8201884}" dt="2023-06-05T10:34:44.239" v="1672"/>
          <ac:spMkLst>
            <pc:docMk/>
            <pc:sldMk cId="3278024598" sldId="266"/>
            <ac:spMk id="22" creationId="{00000000-0008-0000-0600-000034000000}"/>
          </ac:spMkLst>
        </pc:spChg>
        <pc:spChg chg="mod">
          <ac:chgData name="Léa Thoraval" userId="336efd90715fea30" providerId="LiveId" clId="{32E63360-8533-46E5-B2D2-0D15F8201884}" dt="2023-08-25T15:09:57.370" v="1760" actId="20577"/>
          <ac:spMkLst>
            <pc:docMk/>
            <pc:sldMk cId="3278024598" sldId="266"/>
            <ac:spMk id="74" creationId="{DB8F8ADD-5BFE-3CB3-12A9-8643A1A21378}"/>
          </ac:spMkLst>
        </pc:spChg>
        <pc:spChg chg="mod">
          <ac:chgData name="Léa Thoraval" userId="336efd90715fea30" providerId="LiveId" clId="{32E63360-8533-46E5-B2D2-0D15F8201884}" dt="2023-08-25T15:10:01.763" v="1762" actId="20577"/>
          <ac:spMkLst>
            <pc:docMk/>
            <pc:sldMk cId="3278024598" sldId="266"/>
            <ac:spMk id="75" creationId="{946D72D9-EFC0-68D1-53FF-2975CF23A726}"/>
          </ac:spMkLst>
        </pc:spChg>
        <pc:spChg chg="mod">
          <ac:chgData name="Léa Thoraval" userId="336efd90715fea30" providerId="LiveId" clId="{32E63360-8533-46E5-B2D2-0D15F8201884}" dt="2023-08-25T15:09:59.349" v="1761" actId="20577"/>
          <ac:spMkLst>
            <pc:docMk/>
            <pc:sldMk cId="3278024598" sldId="266"/>
            <ac:spMk id="76" creationId="{D4282D3E-35B4-F9A0-16CB-C1B189DA7F55}"/>
          </ac:spMkLst>
        </pc:spChg>
        <pc:spChg chg="mod">
          <ac:chgData name="Léa Thoraval" userId="336efd90715fea30" providerId="LiveId" clId="{32E63360-8533-46E5-B2D2-0D15F8201884}" dt="2023-08-25T15:09:49.500" v="1757" actId="20577"/>
          <ac:spMkLst>
            <pc:docMk/>
            <pc:sldMk cId="3278024598" sldId="266"/>
            <ac:spMk id="77" creationId="{5DC12E39-259D-F1CC-7ADA-1C5D1BD3D504}"/>
          </ac:spMkLst>
        </pc:spChg>
        <pc:spChg chg="mod">
          <ac:chgData name="Léa Thoraval" userId="336efd90715fea30" providerId="LiveId" clId="{32E63360-8533-46E5-B2D2-0D15F8201884}" dt="2023-08-25T15:09:55.052" v="1759" actId="20577"/>
          <ac:spMkLst>
            <pc:docMk/>
            <pc:sldMk cId="3278024598" sldId="266"/>
            <ac:spMk id="78" creationId="{46156887-58BC-C2C4-67F0-6B79F9B11251}"/>
          </ac:spMkLst>
        </pc:spChg>
        <pc:spChg chg="mod">
          <ac:chgData name="Léa Thoraval" userId="336efd90715fea30" providerId="LiveId" clId="{32E63360-8533-46E5-B2D2-0D15F8201884}" dt="2023-08-25T15:09:51.666" v="1758" actId="20577"/>
          <ac:spMkLst>
            <pc:docMk/>
            <pc:sldMk cId="3278024598" sldId="266"/>
            <ac:spMk id="79" creationId="{C56D8E8C-DB2C-BE0B-EFF3-15DA41B12A85}"/>
          </ac:spMkLst>
        </pc:spChg>
        <pc:grpChg chg="add del mod">
          <ac:chgData name="Léa Thoraval" userId="336efd90715fea30" providerId="LiveId" clId="{32E63360-8533-46E5-B2D2-0D15F8201884}" dt="2023-06-05T10:34:45.580" v="1673" actId="478"/>
          <ac:grpSpMkLst>
            <pc:docMk/>
            <pc:sldMk cId="3278024598" sldId="266"/>
            <ac:grpSpMk id="3" creationId="{00000000-0008-0000-0600-000005000000}"/>
          </ac:grpSpMkLst>
        </pc:grpChg>
        <pc:grpChg chg="add mod">
          <ac:chgData name="Léa Thoraval" userId="336efd90715fea30" providerId="LiveId" clId="{32E63360-8533-46E5-B2D2-0D15F8201884}" dt="2023-06-05T10:34:44.239" v="1672"/>
          <ac:grpSpMkLst>
            <pc:docMk/>
            <pc:sldMk cId="3278024598" sldId="266"/>
            <ac:grpSpMk id="15" creationId="{00000000-0008-0000-0600-000030000000}"/>
          </ac:grpSpMkLst>
        </pc:grpChg>
        <pc:grpChg chg="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20" creationId="{00000000-0000-0000-0000-000000000000}"/>
          </ac:grpSpMkLst>
        </pc:grpChg>
        <pc:grpChg chg="add mod">
          <ac:chgData name="Léa Thoraval" userId="336efd90715fea30" providerId="LiveId" clId="{32E63360-8533-46E5-B2D2-0D15F8201884}" dt="2023-06-05T10:35:47.643" v="1724" actId="164"/>
          <ac:grpSpMkLst>
            <pc:docMk/>
            <pc:sldMk cId="3278024598" sldId="266"/>
            <ac:grpSpMk id="35" creationId="{230FA223-5EBB-A3CA-57A2-9D05338AB83D}"/>
          </ac:grpSpMkLst>
        </pc:grpChg>
        <pc:graphicFrameChg chg="add mod">
          <ac:chgData name="Léa Thoraval" userId="336efd90715fea30" providerId="LiveId" clId="{32E63360-8533-46E5-B2D2-0D15F8201884}" dt="2023-06-05T10:34:44.239" v="1672"/>
          <ac:graphicFrameMkLst>
            <pc:docMk/>
            <pc:sldMk cId="3278024598" sldId="266"/>
            <ac:graphicFrameMk id="18" creationId="{00000000-0008-0000-0600-000031000000}"/>
          </ac:graphicFrameMkLst>
        </pc:graphicFrameChg>
        <pc:picChg chg="add del">
          <ac:chgData name="Léa Thoraval" userId="336efd90715fea30" providerId="LiveId" clId="{32E63360-8533-46E5-B2D2-0D15F8201884}" dt="2023-06-05T10:35:34.279" v="1722" actId="478"/>
          <ac:picMkLst>
            <pc:docMk/>
            <pc:sldMk cId="3278024598" sldId="266"/>
            <ac:picMk id="4" creationId="{00000000-0000-0000-0000-000000000000}"/>
          </ac:picMkLst>
        </pc:picChg>
        <pc:picChg chg="add del mod ord">
          <ac:chgData name="Léa Thoraval" userId="336efd90715fea30" providerId="LiveId" clId="{32E63360-8533-46E5-B2D2-0D15F8201884}" dt="2023-06-05T10:35:47.643" v="1724" actId="164"/>
          <ac:picMkLst>
            <pc:docMk/>
            <pc:sldMk cId="3278024598" sldId="266"/>
            <ac:picMk id="23" creationId="{36A0B497-22A0-1096-5449-674063EF4F16}"/>
          </ac:picMkLst>
        </pc:picChg>
        <pc:picChg chg="del">
          <ac:chgData name="Léa Thoraval" userId="336efd90715fea30" providerId="LiveId" clId="{32E63360-8533-46E5-B2D2-0D15F8201884}" dt="2023-06-05T10:35:37.608" v="1723" actId="478"/>
          <ac:picMkLst>
            <pc:docMk/>
            <pc:sldMk cId="3278024598" sldId="266"/>
            <ac:picMk id="145" creationId="{00000000-0000-0000-0000-000000000000}"/>
          </ac:picMkLst>
        </pc:picChg>
        <pc:cxnChg chg="add mod">
          <ac:chgData name="Léa Thoraval" userId="336efd90715fea30" providerId="LiveId" clId="{32E63360-8533-46E5-B2D2-0D15F8201884}" dt="2023-06-05T10:34:44.239" v="1672"/>
          <ac:cxnSpMkLst>
            <pc:docMk/>
            <pc:sldMk cId="3278024598" sldId="266"/>
            <ac:cxnSpMk id="16" creationId="{00000000-0008-0000-0600-000060000000}"/>
          </ac:cxnSpMkLst>
        </pc:cxnChg>
      </pc:sldChg>
      <pc:sldChg chg="addSp delSp modSp mod">
        <pc:chgData name="Léa Thoraval" userId="336efd90715fea30" providerId="LiveId" clId="{32E63360-8533-46E5-B2D2-0D15F8201884}" dt="2023-08-25T15:10:41.270" v="1785" actId="1035"/>
        <pc:sldMkLst>
          <pc:docMk/>
          <pc:sldMk cId="2993237199" sldId="267"/>
        </pc:sldMkLst>
        <pc:picChg chg="add mod">
          <ac:chgData name="Léa Thoraval" userId="336efd90715fea30" providerId="LiveId" clId="{32E63360-8533-46E5-B2D2-0D15F8201884}" dt="2023-08-25T15:10:41.270" v="1785" actId="1035"/>
          <ac:picMkLst>
            <pc:docMk/>
            <pc:sldMk cId="2993237199" sldId="267"/>
            <ac:picMk id="3" creationId="{9596090B-76C0-58D5-356C-158C67DC69E0}"/>
          </ac:picMkLst>
        </pc:picChg>
        <pc:picChg chg="del">
          <ac:chgData name="Léa Thoraval" userId="336efd90715fea30" providerId="LiveId" clId="{32E63360-8533-46E5-B2D2-0D15F8201884}" dt="2023-08-25T15:10:39.291" v="1768" actId="478"/>
          <ac:picMkLst>
            <pc:docMk/>
            <pc:sldMk cId="2993237199" sldId="267"/>
            <ac:picMk id="6" creationId="{00000000-0000-0000-0000-000000000000}"/>
          </ac:picMkLst>
        </pc:picChg>
      </pc:sldChg>
      <pc:sldChg chg="addSp delSp modSp mod">
        <pc:chgData name="Léa Thoraval" userId="336efd90715fea30" providerId="LiveId" clId="{32E63360-8533-46E5-B2D2-0D15F8201884}" dt="2023-08-25T15:10:54.543" v="1806" actId="1035"/>
        <pc:sldMkLst>
          <pc:docMk/>
          <pc:sldMk cId="2116294561" sldId="268"/>
        </pc:sldMkLst>
        <pc:picChg chg="add mod">
          <ac:chgData name="Léa Thoraval" userId="336efd90715fea30" providerId="LiveId" clId="{32E63360-8533-46E5-B2D2-0D15F8201884}" dt="2023-08-25T15:10:54.543" v="1806" actId="1035"/>
          <ac:picMkLst>
            <pc:docMk/>
            <pc:sldMk cId="2116294561" sldId="268"/>
            <ac:picMk id="3" creationId="{AA8AE199-411A-6076-D095-E8DD1E3AE6F7}"/>
          </ac:picMkLst>
        </pc:picChg>
        <pc:picChg chg="del">
          <ac:chgData name="Léa Thoraval" userId="336efd90715fea30" providerId="LiveId" clId="{32E63360-8533-46E5-B2D2-0D15F8201884}" dt="2023-08-25T15:10:51.977" v="1787" actId="478"/>
          <ac:picMkLst>
            <pc:docMk/>
            <pc:sldMk cId="2116294561" sldId="268"/>
            <ac:picMk id="7" creationId="{00000000-0000-0000-0000-000000000000}"/>
          </ac:picMkLst>
        </pc:picChg>
      </pc:sldChg>
      <pc:sldChg chg="addSp delSp modSp add mod">
        <pc:chgData name="Léa Thoraval" userId="336efd90715fea30" providerId="LiveId" clId="{32E63360-8533-46E5-B2D2-0D15F8201884}" dt="2023-09-01T09:08:18.961" v="5005" actId="1038"/>
        <pc:sldMkLst>
          <pc:docMk/>
          <pc:sldMk cId="1366493182" sldId="269"/>
        </pc:sldMkLst>
        <pc:spChg chg="del">
          <ac:chgData name="Léa Thoraval" userId="336efd90715fea30" providerId="LiveId" clId="{32E63360-8533-46E5-B2D2-0D15F8201884}" dt="2023-08-25T16:17:27.529" v="1814" actId="478"/>
          <ac:spMkLst>
            <pc:docMk/>
            <pc:sldMk cId="1366493182" sldId="269"/>
            <ac:spMk id="2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5" creationId="{00000000-0008-0000-0000-000010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6" creationId="{00000000-0008-0000-0000-000011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8" creationId="{00000000-0008-0000-0000-000012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9" creationId="{00000000-0008-0000-0000-000013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1" creationId="{00000000-0008-0000-0000-000005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15" creationId="{790732BD-89C0-196D-8F0C-762F08FE1F1F}"/>
          </ac:spMkLst>
        </pc:spChg>
        <pc:spChg chg="mod topLvl">
          <ac:chgData name="Léa Thoraval" userId="336efd90715fea30" providerId="LiveId" clId="{32E63360-8533-46E5-B2D2-0D15F8201884}" dt="2023-08-30T14:29:20.524" v="4923" actId="20577"/>
          <ac:spMkLst>
            <pc:docMk/>
            <pc:sldMk cId="1366493182" sldId="269"/>
            <ac:spMk id="16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7" creationId="{00000000-0008-0000-0000-000029000000}"/>
          </ac:spMkLst>
        </pc:spChg>
        <pc:spChg chg="mod">
          <ac:chgData name="Léa Thoraval" userId="336efd90715fea30" providerId="LiveId" clId="{32E63360-8533-46E5-B2D2-0D15F8201884}" dt="2023-08-25T16:17:35.457" v="1871" actId="1035"/>
          <ac:spMkLst>
            <pc:docMk/>
            <pc:sldMk cId="1366493182" sldId="269"/>
            <ac:spMk id="18" creationId="{147914C5-C85E-0384-C250-7A4F397C60D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19" creationId="{00000000-0008-0000-0000-00002A000000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0" creationId="{00000000-0008-0000-0000-00002B000000}"/>
          </ac:spMkLst>
        </pc:spChg>
        <pc:spChg chg="mod topLvl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1" creationId="{2BFCEBAE-5BD0-0ACB-8746-8FF2B247098B}"/>
          </ac:spMkLst>
        </pc:spChg>
        <pc:spChg chg="add mod">
          <ac:chgData name="Léa Thoraval" userId="336efd90715fea30" providerId="LiveId" clId="{32E63360-8533-46E5-B2D2-0D15F8201884}" dt="2023-08-29T08:03:24.405" v="4697"/>
          <ac:spMkLst>
            <pc:docMk/>
            <pc:sldMk cId="1366493182" sldId="269"/>
            <ac:spMk id="23" creationId="{00000000-0008-0000-0000-00002C000000}"/>
          </ac:spMkLst>
        </pc:spChg>
        <pc:spChg chg="add mod">
          <ac:chgData name="Léa Thoraval" userId="336efd90715fea30" providerId="LiveId" clId="{32E63360-8533-46E5-B2D2-0D15F8201884}" dt="2023-08-30T14:29:24.514" v="4925" actId="20577"/>
          <ac:spMkLst>
            <pc:docMk/>
            <pc:sldMk cId="1366493182" sldId="269"/>
            <ac:spMk id="26" creationId="{F99E0465-BA0F-C8B3-7356-9D959EADA00E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7" creationId="{0D8DCFF5-240C-71FC-7BE7-8C101124FF7C}"/>
          </ac:spMkLst>
        </pc:spChg>
        <pc:spChg chg="add mod">
          <ac:chgData name="Léa Thoraval" userId="336efd90715fea30" providerId="LiveId" clId="{32E63360-8533-46E5-B2D2-0D15F8201884}" dt="2023-08-25T16:52:16.672" v="3608" actId="1035"/>
          <ac:spMkLst>
            <pc:docMk/>
            <pc:sldMk cId="1366493182" sldId="269"/>
            <ac:spMk id="28" creationId="{7B263299-5B05-0480-719E-132AE7A23B71}"/>
          </ac:spMkLst>
        </pc:spChg>
        <pc:spChg chg="add del mod">
          <ac:chgData name="Léa Thoraval" userId="336efd90715fea30" providerId="LiveId" clId="{32E63360-8533-46E5-B2D2-0D15F8201884}" dt="2023-08-25T16:51:56.634" v="3566" actId="478"/>
          <ac:spMkLst>
            <pc:docMk/>
            <pc:sldMk cId="1366493182" sldId="269"/>
            <ac:spMk id="29" creationId="{D11740FD-2F3A-EF31-AB30-8529542C3A38}"/>
          </ac:spMkLst>
        </pc:spChg>
        <pc:spChg chg="add mod">
          <ac:chgData name="Léa Thoraval" userId="336efd90715fea30" providerId="LiveId" clId="{32E63360-8533-46E5-B2D2-0D15F8201884}" dt="2023-08-25T16:53:00.371" v="3629" actId="20577"/>
          <ac:spMkLst>
            <pc:docMk/>
            <pc:sldMk cId="1366493182" sldId="269"/>
            <ac:spMk id="30" creationId="{17E1CBF1-8A4F-2A8D-FB01-A19696BBDE3E}"/>
          </ac:spMkLst>
        </pc:spChg>
        <pc:grpChg chg="add del mod">
          <ac:chgData name="Léa Thoraval" userId="336efd90715fea30" providerId="LiveId" clId="{32E63360-8533-46E5-B2D2-0D15F8201884}" dt="2023-08-29T08:03:26.077" v="4698" actId="478"/>
          <ac:grpSpMkLst>
            <pc:docMk/>
            <pc:sldMk cId="1366493182" sldId="269"/>
            <ac:grpSpMk id="3" creationId="{D04FC7CC-A409-CAE4-E22C-E0481325545C}"/>
          </ac:grpSpMkLst>
        </pc:grpChg>
        <pc:grpChg chg="add del mod topLvl">
          <ac:chgData name="Léa Thoraval" userId="336efd90715fea30" providerId="LiveId" clId="{32E63360-8533-46E5-B2D2-0D15F8201884}" dt="2023-08-25T16:46:52.848" v="3114" actId="165"/>
          <ac:grpSpMkLst>
            <pc:docMk/>
            <pc:sldMk cId="1366493182" sldId="269"/>
            <ac:grpSpMk id="9" creationId="{00000000-0000-0000-0000-000000000000}"/>
          </ac:grpSpMkLst>
        </pc:grpChg>
        <pc:grpChg chg="add del mod">
          <ac:chgData name="Léa Thoraval" userId="336efd90715fea30" providerId="LiveId" clId="{32E63360-8533-46E5-B2D2-0D15F8201884}" dt="2023-08-25T16:46:50.493" v="3113" actId="165"/>
          <ac:grpSpMkLst>
            <pc:docMk/>
            <pc:sldMk cId="1366493182" sldId="269"/>
            <ac:grpSpMk id="17" creationId="{B92510E8-741A-558A-6381-9F3611B84015}"/>
          </ac:grpSpMkLst>
        </pc:grpChg>
        <pc:grpChg chg="del">
          <ac:chgData name="Léa Thoraval" userId="336efd90715fea30" providerId="LiveId" clId="{32E63360-8533-46E5-B2D2-0D15F8201884}" dt="2023-08-25T16:17:20.138" v="1813" actId="478"/>
          <ac:grpSpMkLst>
            <pc:docMk/>
            <pc:sldMk cId="1366493182" sldId="269"/>
            <ac:grpSpMk id="40" creationId="{58FB2DDB-0744-01EA-E9EE-9D3AD6D320C0}"/>
          </ac:grpSpMkLst>
        </pc:grpChg>
        <pc:graphicFrameChg chg="add mod">
          <ac:chgData name="Léa Thoraval" userId="336efd90715fea30" providerId="LiveId" clId="{32E63360-8533-46E5-B2D2-0D15F8201884}" dt="2023-08-29T08:03:24.405" v="4697"/>
          <ac:graphicFrameMkLst>
            <pc:docMk/>
            <pc:sldMk cId="1366493182" sldId="269"/>
            <ac:graphicFrameMk id="4" creationId="{00000000-0008-0000-0000-00000F000000}"/>
          </ac:graphicFrameMkLst>
        </pc:graphicFrameChg>
        <pc:picChg chg="mod ord">
          <ac:chgData name="Léa Thoraval" userId="336efd90715fea30" providerId="LiveId" clId="{32E63360-8533-46E5-B2D2-0D15F8201884}" dt="2023-09-01T09:08:18.961" v="5005" actId="1038"/>
          <ac:picMkLst>
            <pc:docMk/>
            <pc:sldMk cId="1366493182" sldId="269"/>
            <ac:picMk id="2" creationId="{99DED5D4-156B-E210-E71C-42549D4ACEED}"/>
          </ac:picMkLst>
        </pc:picChg>
        <pc:picChg chg="del mod">
          <ac:chgData name="Léa Thoraval" userId="336efd90715fea30" providerId="LiveId" clId="{32E63360-8533-46E5-B2D2-0D15F8201884}" dt="2023-08-25T16:19:12.280" v="1943" actId="478"/>
          <ac:picMkLst>
            <pc:docMk/>
            <pc:sldMk cId="1366493182" sldId="269"/>
            <ac:picMk id="3" creationId="{0B37FEF3-1065-BF29-D7D6-3148470D16DA}"/>
          </ac:picMkLst>
        </pc:picChg>
        <pc:picChg chg="del mod topLvl">
          <ac:chgData name="Léa Thoraval" userId="336efd90715fea30" providerId="LiveId" clId="{32E63360-8533-46E5-B2D2-0D15F8201884}" dt="2023-08-25T16:49:56.460" v="3466" actId="478"/>
          <ac:picMkLst>
            <pc:docMk/>
            <pc:sldMk cId="1366493182" sldId="269"/>
            <ac:picMk id="4" creationId="{00000000-0000-0000-0000-000000000000}"/>
          </ac:picMkLst>
        </pc:picChg>
        <pc:picChg chg="del mod">
          <ac:chgData name="Léa Thoraval" userId="336efd90715fea30" providerId="LiveId" clId="{32E63360-8533-46E5-B2D2-0D15F8201884}" dt="2023-08-25T16:18:52.684" v="1940" actId="478"/>
          <ac:picMkLst>
            <pc:docMk/>
            <pc:sldMk cId="1366493182" sldId="269"/>
            <ac:picMk id="5" creationId="{B40F9E7D-41B3-E413-C6BE-5FFD53FB77E9}"/>
          </ac:picMkLst>
        </pc:picChg>
        <pc:picChg chg="del mod">
          <ac:chgData name="Léa Thoraval" userId="336efd90715fea30" providerId="LiveId" clId="{32E63360-8533-46E5-B2D2-0D15F8201884}" dt="2023-08-25T16:19:27.824" v="1946" actId="478"/>
          <ac:picMkLst>
            <pc:docMk/>
            <pc:sldMk cId="1366493182" sldId="269"/>
            <ac:picMk id="6" creationId="{9DBFA931-2704-E727-10CE-E21B524AF943}"/>
          </ac:picMkLst>
        </pc:picChg>
        <pc:picChg chg="mod topLvl">
          <ac:chgData name="Léa Thoraval" userId="336efd90715fea30" providerId="LiveId" clId="{32E63360-8533-46E5-B2D2-0D15F8201884}" dt="2023-08-25T16:59:41.752" v="3763" actId="1037"/>
          <ac:picMkLst>
            <pc:docMk/>
            <pc:sldMk cId="1366493182" sldId="269"/>
            <ac:picMk id="7" creationId="{00000000-0000-0000-0000-000000000000}"/>
          </ac:picMkLst>
        </pc:picChg>
        <pc:picChg chg="mod or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2" creationId="{589E9A33-EAA1-DE28-6C24-EF0840A2F507}"/>
          </ac:picMkLst>
        </pc:picChg>
        <pc:picChg chg="mod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3" creationId="{B8A72964-302B-4845-5086-854A317AC29E}"/>
          </ac:picMkLst>
        </pc:picChg>
        <pc:picChg chg="mod topLvl">
          <ac:chgData name="Léa Thoraval" userId="336efd90715fea30" providerId="LiveId" clId="{32E63360-8533-46E5-B2D2-0D15F8201884}" dt="2023-08-25T16:52:16.672" v="3608" actId="1035"/>
          <ac:picMkLst>
            <pc:docMk/>
            <pc:sldMk cId="1366493182" sldId="269"/>
            <ac:picMk id="14" creationId="{7F87D594-BBEF-BEEC-23D2-8467B80FCB04}"/>
          </ac:picMkLst>
        </pc:picChg>
        <pc:picChg chg="del mod ord">
          <ac:chgData name="Léa Thoraval" userId="336efd90715fea30" providerId="LiveId" clId="{32E63360-8533-46E5-B2D2-0D15F8201884}" dt="2023-08-29T08:03:59.680" v="4723" actId="478"/>
          <ac:picMkLst>
            <pc:docMk/>
            <pc:sldMk cId="1366493182" sldId="269"/>
            <ac:picMk id="22" creationId="{1A1BC31C-2874-BB30-B507-9F04D158EDB8}"/>
          </ac:picMkLst>
        </pc:picChg>
        <pc:picChg chg="del mod">
          <ac:chgData name="Léa Thoraval" userId="336efd90715fea30" providerId="LiveId" clId="{32E63360-8533-46E5-B2D2-0D15F8201884}" dt="2023-08-25T16:27:25.326" v="2038" actId="21"/>
          <ac:picMkLst>
            <pc:docMk/>
            <pc:sldMk cId="1366493182" sldId="269"/>
            <ac:picMk id="23" creationId="{D273124F-1008-7BAA-EAF1-D3DD9E638044}"/>
          </ac:picMkLst>
        </pc:picChg>
        <pc:picChg chg="del mod">
          <ac:chgData name="Léa Thoraval" userId="336efd90715fea30" providerId="LiveId" clId="{32E63360-8533-46E5-B2D2-0D15F8201884}" dt="2023-08-29T08:01:38.722" v="4660" actId="478"/>
          <ac:picMkLst>
            <pc:docMk/>
            <pc:sldMk cId="1366493182" sldId="269"/>
            <ac:picMk id="24" creationId="{839B14FA-CF58-061D-83F4-18CF7D122218}"/>
          </ac:picMkLst>
        </pc:picChg>
        <pc:picChg chg="mod ord">
          <ac:chgData name="Léa Thoraval" userId="336efd90715fea30" providerId="LiveId" clId="{32E63360-8533-46E5-B2D2-0D15F8201884}" dt="2023-08-25T16:59:28.759" v="3761" actId="1038"/>
          <ac:picMkLst>
            <pc:docMk/>
            <pc:sldMk cId="1366493182" sldId="269"/>
            <ac:picMk id="25" creationId="{836BB096-83CD-B7DB-0C02-C08A9EBEBEDC}"/>
          </ac:picMkLst>
        </pc:picChg>
        <pc:picChg chg="mod ord">
          <ac:chgData name="Léa Thoraval" userId="336efd90715fea30" providerId="LiveId" clId="{32E63360-8533-46E5-B2D2-0D15F8201884}" dt="2023-08-29T08:03:58.072" v="4722" actId="167"/>
          <ac:picMkLst>
            <pc:docMk/>
            <pc:sldMk cId="1366493182" sldId="269"/>
            <ac:picMk id="29" creationId="{0B7FDCFA-469D-E8CE-DF07-528D4C72DD51}"/>
          </ac:picMkLst>
        </pc:picChg>
        <pc:cxnChg chg="add mod">
          <ac:chgData name="Léa Thoraval" userId="336efd90715fea30" providerId="LiveId" clId="{32E63360-8533-46E5-B2D2-0D15F8201884}" dt="2023-08-29T08:03:24.405" v="4697"/>
          <ac:cxnSpMkLst>
            <pc:docMk/>
            <pc:sldMk cId="1366493182" sldId="269"/>
            <ac:cxnSpMk id="10" creationId="{00000000-0008-0000-0000-000004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89C87-47A8-4A7E-B2AA-92DFEBCBE65A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2F817-3AA0-4F73-A0CD-CFA60A123A5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60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02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6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3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63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19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65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609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48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41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84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42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png"/><Relationship Id="rId10" Type="http://schemas.openxmlformats.org/officeDocument/2006/relationships/image" Target="../media/image9.tiff"/><Relationship Id="rId4" Type="http://schemas.openxmlformats.org/officeDocument/2006/relationships/image" Target="../media/image3.png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e 24">
            <a:extLst>
              <a:ext uri="{FF2B5EF4-FFF2-40B4-BE49-F238E27FC236}">
                <a16:creationId xmlns:a16="http://schemas.microsoft.com/office/drawing/2014/main" id="{B5855B00-55B3-9A8B-403E-2308BEE84372}"/>
              </a:ext>
            </a:extLst>
          </p:cNvPr>
          <p:cNvGrpSpPr/>
          <p:nvPr/>
        </p:nvGrpSpPr>
        <p:grpSpPr>
          <a:xfrm>
            <a:off x="3133168" y="2687818"/>
            <a:ext cx="23888445" cy="34782966"/>
            <a:chOff x="3133168" y="2687818"/>
            <a:chExt cx="23888445" cy="34782966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EFA19DB6-8565-BDDC-00CA-A43FF454F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25393" y="13076663"/>
              <a:ext cx="9796220" cy="12204000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1A39786D-0D81-AE57-DC28-9869B7D3A8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18087" y="3091198"/>
              <a:ext cx="9770868" cy="10800000"/>
            </a:xfrm>
            <a:prstGeom prst="rect">
              <a:avLst/>
            </a:prstGeom>
          </p:spPr>
        </p:pic>
        <p:grpSp>
          <p:nvGrpSpPr>
            <p:cNvPr id="3" name="Groupe 2"/>
            <p:cNvGrpSpPr/>
            <p:nvPr/>
          </p:nvGrpSpPr>
          <p:grpSpPr>
            <a:xfrm>
              <a:off x="3133168" y="2687818"/>
              <a:ext cx="22568507" cy="34782966"/>
              <a:chOff x="3133168" y="2687818"/>
              <a:chExt cx="22568507" cy="34782966"/>
            </a:xfrm>
          </p:grpSpPr>
          <p:pic>
            <p:nvPicPr>
              <p:cNvPr id="98" name="Image 97" descr="Une image contenant nature, plusieurs&#10;&#10;Description générée automatiquement">
                <a:extLst>
                  <a:ext uri="{FF2B5EF4-FFF2-40B4-BE49-F238E27FC236}">
                    <a16:creationId xmlns:a16="http://schemas.microsoft.com/office/drawing/2014/main" id="{85C5C878-6963-489D-B555-06F85CC408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535"/>
              <a:stretch/>
            </p:blipFill>
            <p:spPr>
              <a:xfrm>
                <a:off x="4266784" y="3601033"/>
                <a:ext cx="6066404" cy="4536000"/>
              </a:xfrm>
              <a:prstGeom prst="rect">
                <a:avLst/>
              </a:prstGeom>
            </p:spPr>
          </p:pic>
          <p:pic>
            <p:nvPicPr>
              <p:cNvPr id="99" name="Image 98">
                <a:extLst>
                  <a:ext uri="{FF2B5EF4-FFF2-40B4-BE49-F238E27FC236}">
                    <a16:creationId xmlns:a16="http://schemas.microsoft.com/office/drawing/2014/main" id="{4605B617-5C78-4F87-BF88-4B48AE826F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535"/>
              <a:stretch/>
            </p:blipFill>
            <p:spPr>
              <a:xfrm>
                <a:off x="10454640" y="3601033"/>
                <a:ext cx="6066407" cy="4536000"/>
              </a:xfrm>
              <a:prstGeom prst="rect">
                <a:avLst/>
              </a:prstGeom>
            </p:spPr>
          </p:pic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B0D3A904-34EB-F4A1-E6EA-8BD3C196BC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121"/>
              <a:stretch/>
            </p:blipFill>
            <p:spPr>
              <a:xfrm>
                <a:off x="10467206" y="9766970"/>
                <a:ext cx="6030000" cy="4528731"/>
              </a:xfrm>
              <a:prstGeom prst="rect">
                <a:avLst/>
              </a:prstGeom>
            </p:spPr>
          </p:pic>
          <p:pic>
            <p:nvPicPr>
              <p:cNvPr id="15" name="Image 14" descr="Une image contenant extérieur, fond marin&#10;&#10;Description générée automatiquement">
                <a:extLst>
                  <a:ext uri="{FF2B5EF4-FFF2-40B4-BE49-F238E27FC236}">
                    <a16:creationId xmlns:a16="http://schemas.microsoft.com/office/drawing/2014/main" id="{8A8112D7-7E41-243F-C7FE-E47158B40D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121"/>
              <a:stretch/>
            </p:blipFill>
            <p:spPr>
              <a:xfrm>
                <a:off x="10467206" y="14374811"/>
                <a:ext cx="6030000" cy="4528728"/>
              </a:xfrm>
              <a:prstGeom prst="rect">
                <a:avLst/>
              </a:prstGeom>
            </p:spPr>
          </p:pic>
          <p:pic>
            <p:nvPicPr>
              <p:cNvPr id="16" name="Image 15" descr="Une image contenant carte&#10;&#10;Description générée automatiquement">
                <a:extLst>
                  <a:ext uri="{FF2B5EF4-FFF2-40B4-BE49-F238E27FC236}">
                    <a16:creationId xmlns:a16="http://schemas.microsoft.com/office/drawing/2014/main" id="{79A7BADA-79EA-71B0-EEDD-EB9314B6BE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121"/>
              <a:stretch/>
            </p:blipFill>
            <p:spPr>
              <a:xfrm>
                <a:off x="10449183" y="18982647"/>
                <a:ext cx="6030000" cy="4528728"/>
              </a:xfrm>
              <a:prstGeom prst="rect">
                <a:avLst/>
              </a:prstGeom>
            </p:spPr>
          </p:pic>
          <p:pic>
            <p:nvPicPr>
              <p:cNvPr id="12" name="Image 11" descr="Une image contenant texte, vieux, fond marin&#10;&#10;Description générée automatiquement">
                <a:extLst>
                  <a:ext uri="{FF2B5EF4-FFF2-40B4-BE49-F238E27FC236}">
                    <a16:creationId xmlns:a16="http://schemas.microsoft.com/office/drawing/2014/main" id="{F57B62E0-E5E9-1B86-9C73-081CBF4A5D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121"/>
              <a:stretch/>
            </p:blipFill>
            <p:spPr>
              <a:xfrm>
                <a:off x="4266783" y="18983817"/>
                <a:ext cx="6030000" cy="4528730"/>
              </a:xfrm>
              <a:prstGeom prst="rect">
                <a:avLst/>
              </a:prstGeom>
            </p:spPr>
          </p:pic>
          <p:grpSp>
            <p:nvGrpSpPr>
              <p:cNvPr id="66" name="Groupe 65"/>
              <p:cNvGrpSpPr/>
              <p:nvPr/>
            </p:nvGrpSpPr>
            <p:grpSpPr>
              <a:xfrm>
                <a:off x="4266783" y="9768135"/>
                <a:ext cx="6030000" cy="4528732"/>
                <a:chOff x="10119586" y="13500275"/>
                <a:chExt cx="6030000" cy="4528732"/>
              </a:xfrm>
            </p:grpSpPr>
            <p:pic>
              <p:nvPicPr>
                <p:cNvPr id="10" name="Image 9">
                  <a:extLst>
                    <a:ext uri="{FF2B5EF4-FFF2-40B4-BE49-F238E27FC236}">
                      <a16:creationId xmlns:a16="http://schemas.microsoft.com/office/drawing/2014/main" id="{04B60B7A-46E0-8CA9-6239-006A56A933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121"/>
                <a:stretch/>
              </p:blipFill>
              <p:spPr>
                <a:xfrm>
                  <a:off x="10119586" y="13500275"/>
                  <a:ext cx="6030000" cy="4528732"/>
                </a:xfrm>
                <a:prstGeom prst="rect">
                  <a:avLst/>
                </a:prstGeom>
              </p:spPr>
            </p:pic>
            <p:cxnSp>
              <p:nvCxnSpPr>
                <p:cNvPr id="52" name="Connecteur droit avec flèche 51">
                  <a:extLst>
                    <a:ext uri="{FF2B5EF4-FFF2-40B4-BE49-F238E27FC236}">
                      <a16:creationId xmlns:a16="http://schemas.microsoft.com/office/drawing/2014/main" id="{96532454-9F48-DA82-AFEF-A9CAE2915D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622346" y="17095940"/>
                  <a:ext cx="461092" cy="364591"/>
                </a:xfrm>
                <a:prstGeom prst="straightConnector1">
                  <a:avLst/>
                </a:prstGeom>
                <a:ln w="76200">
                  <a:solidFill>
                    <a:srgbClr val="F1D53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necteur droit avec flèche 52">
                  <a:extLst>
                    <a:ext uri="{FF2B5EF4-FFF2-40B4-BE49-F238E27FC236}">
                      <a16:creationId xmlns:a16="http://schemas.microsoft.com/office/drawing/2014/main" id="{32D285FC-F277-DB3F-B1C0-068950C5BE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676367" y="14497773"/>
                  <a:ext cx="851328" cy="0"/>
                </a:xfrm>
                <a:prstGeom prst="straightConnector1">
                  <a:avLst/>
                </a:prstGeom>
                <a:ln w="76200">
                  <a:solidFill>
                    <a:srgbClr val="F1D53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necteur droit avec flèche 53">
                  <a:extLst>
                    <a:ext uri="{FF2B5EF4-FFF2-40B4-BE49-F238E27FC236}">
                      <a16:creationId xmlns:a16="http://schemas.microsoft.com/office/drawing/2014/main" id="{1A4D4F5A-24BA-CFD7-EFD1-DA085F094A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533241" y="14629930"/>
                  <a:ext cx="575549" cy="334871"/>
                </a:xfrm>
                <a:prstGeom prst="straightConnector1">
                  <a:avLst/>
                </a:prstGeom>
                <a:ln w="76200">
                  <a:solidFill>
                    <a:srgbClr val="F1D53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Groupe 64"/>
              <p:cNvGrpSpPr/>
              <p:nvPr/>
            </p:nvGrpSpPr>
            <p:grpSpPr>
              <a:xfrm>
                <a:off x="4266783" y="14375977"/>
                <a:ext cx="6030000" cy="4528730"/>
                <a:chOff x="16257538" y="13500277"/>
                <a:chExt cx="6030000" cy="4528730"/>
              </a:xfrm>
            </p:grpSpPr>
            <p:pic>
              <p:nvPicPr>
                <p:cNvPr id="11" name="Image 10">
                  <a:extLst>
                    <a:ext uri="{FF2B5EF4-FFF2-40B4-BE49-F238E27FC236}">
                      <a16:creationId xmlns:a16="http://schemas.microsoft.com/office/drawing/2014/main" id="{1620A798-384E-DA63-1ACB-FB65E8C456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121"/>
                <a:stretch/>
              </p:blipFill>
              <p:spPr>
                <a:xfrm>
                  <a:off x="16257538" y="13500277"/>
                  <a:ext cx="6030000" cy="4528730"/>
                </a:xfrm>
                <a:prstGeom prst="rect">
                  <a:avLst/>
                </a:prstGeom>
              </p:spPr>
            </p:pic>
            <p:cxnSp>
              <p:nvCxnSpPr>
                <p:cNvPr id="55" name="Connecteur droit avec flèche 54">
                  <a:extLst>
                    <a:ext uri="{FF2B5EF4-FFF2-40B4-BE49-F238E27FC236}">
                      <a16:creationId xmlns:a16="http://schemas.microsoft.com/office/drawing/2014/main" id="{AFC4A344-35AF-4791-F866-51976E99BD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191307" y="16183060"/>
                  <a:ext cx="527141" cy="281216"/>
                </a:xfrm>
                <a:prstGeom prst="straightConnector1">
                  <a:avLst/>
                </a:prstGeom>
                <a:ln w="76200">
                  <a:solidFill>
                    <a:srgbClr val="F1D53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210953B1-D95D-8F8A-6D2A-BD42EF7BF1AE}"/>
                  </a:ext>
                </a:extLst>
              </p:cNvPr>
              <p:cNvSpPr txBox="1"/>
              <p:nvPr/>
            </p:nvSpPr>
            <p:spPr>
              <a:xfrm rot="16200000">
                <a:off x="1815172" y="11487065"/>
                <a:ext cx="355932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fr-FR" sz="5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BCP</a:t>
                </a:r>
                <a:endParaRPr lang="fr-FR" sz="5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ZoneTexte 74">
                <a:extLst>
                  <a:ext uri="{FF2B5EF4-FFF2-40B4-BE49-F238E27FC236}">
                    <a16:creationId xmlns:a16="http://schemas.microsoft.com/office/drawing/2014/main" id="{2FC974C7-C9EA-0DF3-ED2C-21C6D84E7570}"/>
                  </a:ext>
                </a:extLst>
              </p:cNvPr>
              <p:cNvSpPr txBox="1"/>
              <p:nvPr/>
            </p:nvSpPr>
            <p:spPr>
              <a:xfrm rot="16200000">
                <a:off x="1815172" y="16094905"/>
                <a:ext cx="355932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fr-FR" sz="5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0.1</a:t>
                </a:r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BCP</a:t>
                </a:r>
                <a:endParaRPr lang="fr-FR" sz="5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ZoneTexte 75">
                <a:extLst>
                  <a:ext uri="{FF2B5EF4-FFF2-40B4-BE49-F238E27FC236}">
                    <a16:creationId xmlns:a16="http://schemas.microsoft.com/office/drawing/2014/main" id="{CE5BBA3B-105B-F422-469F-13A6973C9906}"/>
                  </a:ext>
                </a:extLst>
              </p:cNvPr>
              <p:cNvSpPr txBox="1"/>
              <p:nvPr/>
            </p:nvSpPr>
            <p:spPr>
              <a:xfrm rot="16200000">
                <a:off x="1815172" y="20702745"/>
                <a:ext cx="355932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fr-FR" sz="54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0.2</a:t>
                </a:r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BCP</a:t>
                </a:r>
                <a:endParaRPr lang="fr-FR" sz="5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ZoneTexte 76">
                <a:extLst>
                  <a:ext uri="{FF2B5EF4-FFF2-40B4-BE49-F238E27FC236}">
                    <a16:creationId xmlns:a16="http://schemas.microsoft.com/office/drawing/2014/main" id="{7BEC8B96-3E6B-8C6F-2B19-BC3178BBA31B}"/>
                  </a:ext>
                </a:extLst>
              </p:cNvPr>
              <p:cNvSpPr txBox="1"/>
              <p:nvPr/>
            </p:nvSpPr>
            <p:spPr>
              <a:xfrm>
                <a:off x="5432248" y="2687818"/>
                <a:ext cx="355932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Control</a:t>
                </a:r>
                <a:endParaRPr lang="fr-FR" sz="5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ZoneTexte 77">
                <a:extLst>
                  <a:ext uri="{FF2B5EF4-FFF2-40B4-BE49-F238E27FC236}">
                    <a16:creationId xmlns:a16="http://schemas.microsoft.com/office/drawing/2014/main" id="{6C9A3BE5-0A4B-E54D-BB5D-590E98D78403}"/>
                  </a:ext>
                </a:extLst>
              </p:cNvPr>
              <p:cNvSpPr txBox="1"/>
              <p:nvPr/>
            </p:nvSpPr>
            <p:spPr>
              <a:xfrm>
                <a:off x="11629977" y="2838377"/>
                <a:ext cx="355932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LPS</a:t>
                </a:r>
                <a:endParaRPr lang="fr-FR" sz="5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9" name="Connecteur droit 78">
                <a:extLst>
                  <a:ext uri="{FF2B5EF4-FFF2-40B4-BE49-F238E27FC236}">
                    <a16:creationId xmlns:a16="http://schemas.microsoft.com/office/drawing/2014/main" id="{746324A9-90D2-3DDE-D09C-35E8B766A310}"/>
                  </a:ext>
                </a:extLst>
              </p:cNvPr>
              <p:cNvCxnSpPr/>
              <p:nvPr/>
            </p:nvCxnSpPr>
            <p:spPr>
              <a:xfrm>
                <a:off x="14953213" y="23322508"/>
                <a:ext cx="1105200" cy="0"/>
              </a:xfrm>
              <a:prstGeom prst="line">
                <a:avLst/>
              </a:prstGeom>
              <a:ln w="1270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ZoneTexte 79">
                <a:extLst>
                  <a:ext uri="{FF2B5EF4-FFF2-40B4-BE49-F238E27FC236}">
                    <a16:creationId xmlns:a16="http://schemas.microsoft.com/office/drawing/2014/main" id="{C8C9FE5C-AD15-370E-D5B0-990A87C36EA3}"/>
                  </a:ext>
                </a:extLst>
              </p:cNvPr>
              <p:cNvSpPr txBox="1"/>
              <p:nvPr/>
            </p:nvSpPr>
            <p:spPr>
              <a:xfrm>
                <a:off x="14176022" y="22620905"/>
                <a:ext cx="26595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36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 µm</a:t>
                </a:r>
                <a:endParaRPr lang="en-US" sz="3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0" name="Image 59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174842" y="25162824"/>
                <a:ext cx="9526833" cy="12307960"/>
              </a:xfrm>
              <a:prstGeom prst="rect">
                <a:avLst/>
              </a:prstGeom>
            </p:spPr>
          </p:pic>
          <p:pic>
            <p:nvPicPr>
              <p:cNvPr id="61" name="Image 60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143611" y="25162824"/>
                <a:ext cx="9486753" cy="10800000"/>
              </a:xfrm>
              <a:prstGeom prst="rect">
                <a:avLst/>
              </a:prstGeom>
            </p:spPr>
          </p:pic>
          <p:sp>
            <p:nvSpPr>
              <p:cNvPr id="90" name="ZoneTexte 89">
                <a:extLst>
                  <a:ext uri="{FF2B5EF4-FFF2-40B4-BE49-F238E27FC236}">
                    <a16:creationId xmlns:a16="http://schemas.microsoft.com/office/drawing/2014/main" id="{5DC12E39-259D-F1CC-7ADA-1C5D1BD3D504}"/>
                  </a:ext>
                </a:extLst>
              </p:cNvPr>
              <p:cNvSpPr txBox="1"/>
              <p:nvPr/>
            </p:nvSpPr>
            <p:spPr>
              <a:xfrm>
                <a:off x="3133168" y="3079422"/>
                <a:ext cx="107931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91" name="ZoneTexte 90">
                <a:extLst>
                  <a:ext uri="{FF2B5EF4-FFF2-40B4-BE49-F238E27FC236}">
                    <a16:creationId xmlns:a16="http://schemas.microsoft.com/office/drawing/2014/main" id="{C56D8E8C-DB2C-BE0B-EFF3-15DA41B12A85}"/>
                  </a:ext>
                </a:extLst>
              </p:cNvPr>
              <p:cNvSpPr txBox="1"/>
              <p:nvPr/>
            </p:nvSpPr>
            <p:spPr>
              <a:xfrm>
                <a:off x="3133168" y="8812013"/>
                <a:ext cx="130151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92" name="ZoneTexte 91">
                <a:extLst>
                  <a:ext uri="{FF2B5EF4-FFF2-40B4-BE49-F238E27FC236}">
                    <a16:creationId xmlns:a16="http://schemas.microsoft.com/office/drawing/2014/main" id="{5DC12E39-259D-F1CC-7ADA-1C5D1BD3D504}"/>
                  </a:ext>
                </a:extLst>
              </p:cNvPr>
              <p:cNvSpPr txBox="1"/>
              <p:nvPr/>
            </p:nvSpPr>
            <p:spPr>
              <a:xfrm>
                <a:off x="16757798" y="2972742"/>
                <a:ext cx="136217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93" name="ZoneTexte 92">
                <a:extLst>
                  <a:ext uri="{FF2B5EF4-FFF2-40B4-BE49-F238E27FC236}">
                    <a16:creationId xmlns:a16="http://schemas.microsoft.com/office/drawing/2014/main" id="{C56D8E8C-DB2C-BE0B-EFF3-15DA41B12A85}"/>
                  </a:ext>
                </a:extLst>
              </p:cNvPr>
              <p:cNvSpPr txBox="1"/>
              <p:nvPr/>
            </p:nvSpPr>
            <p:spPr>
              <a:xfrm>
                <a:off x="16757798" y="12557760"/>
                <a:ext cx="113997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  <p:sp>
            <p:nvSpPr>
              <p:cNvPr id="94" name="ZoneTexte 93">
                <a:extLst>
                  <a:ext uri="{FF2B5EF4-FFF2-40B4-BE49-F238E27FC236}">
                    <a16:creationId xmlns:a16="http://schemas.microsoft.com/office/drawing/2014/main" id="{5DC12E39-259D-F1CC-7ADA-1C5D1BD3D504}"/>
                  </a:ext>
                </a:extLst>
              </p:cNvPr>
              <p:cNvSpPr txBox="1"/>
              <p:nvPr/>
            </p:nvSpPr>
            <p:spPr>
              <a:xfrm>
                <a:off x="3133168" y="25115593"/>
                <a:ext cx="268493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</a:p>
            </p:txBody>
          </p:sp>
          <p:sp>
            <p:nvSpPr>
              <p:cNvPr id="95" name="ZoneTexte 94">
                <a:extLst>
                  <a:ext uri="{FF2B5EF4-FFF2-40B4-BE49-F238E27FC236}">
                    <a16:creationId xmlns:a16="http://schemas.microsoft.com/office/drawing/2014/main" id="{C56D8E8C-DB2C-BE0B-EFF3-15DA41B12A85}"/>
                  </a:ext>
                </a:extLst>
              </p:cNvPr>
              <p:cNvSpPr txBox="1"/>
              <p:nvPr/>
            </p:nvSpPr>
            <p:spPr>
              <a:xfrm>
                <a:off x="15920820" y="25115593"/>
                <a:ext cx="126369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5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56630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7080</TotalTime>
  <Words>13</Words>
  <Application>Microsoft Office PowerPoint</Application>
  <PresentationFormat>Personnalisé</PresentationFormat>
  <Paragraphs>12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</dc:creator>
  <cp:lastModifiedBy>Léa Thoraval</cp:lastModifiedBy>
  <cp:revision>61</cp:revision>
  <cp:lastPrinted>2023-08-25T16:53:54Z</cp:lastPrinted>
  <dcterms:created xsi:type="dcterms:W3CDTF">2022-11-25T14:39:02Z</dcterms:created>
  <dcterms:modified xsi:type="dcterms:W3CDTF">2023-09-05T08:40:24Z</dcterms:modified>
</cp:coreProperties>
</file>