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82E3D9-8E86-4488-A728-D13F4BDE4B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4C87D8-5B1E-4620-BF76-9DC60D8B9D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32F4B9-3C11-4FD1-9E2A-65471798A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22199C-3970-49B8-8111-76377589D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1C39FB-AC5A-42C8-84F5-921FAC16E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656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3AB15E-C033-4AAB-A901-FB4F89954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71260E-8565-4713-9F1C-2A3D09865E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C1C54E-BA6A-4106-B58D-1D3A6E62E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1C1EE4-FB0F-478E-92A9-1474FAF31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2E4B6E-4B07-44C6-BAC7-3022018FC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25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5D7051A-FBC1-4828-97B8-35FA632DBD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8DCF4F6-5F3A-4C04-B96B-35BD52D36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BF79B6-004F-4CA8-AF3B-088358BA5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BDA9F7-D1F9-41CC-82C2-122DEE8E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CB4A6A-7450-41C7-8E8E-B1E89CB1A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632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8E5FDC-34EC-487B-A9EB-C06AB4AA1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F1280D-617B-434E-9937-AC7690019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409F65-D36E-4F67-A0B9-EDD6002B5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562194-F0A2-437F-8970-8182AC38A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1ABFA5-59CD-461F-9490-741A3E946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0241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5B05DE-FCEE-4AF7-A3D8-EE16F79FC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0FCFB0-95D5-4815-A584-2B3118C8D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6CED00-E9CD-4D2E-8FB7-087AA4651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CD888D-6D40-4AFA-8411-0F47B7282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DA32D2-EF5D-40C7-9701-19C48B3B0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98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50EA39-1D07-44A4-B4F4-9D7021B20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DAB4CC-E894-4E13-ADC6-244F9671C0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AB233FE-ECA1-4A8A-8EDD-AE78E7BFC9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6CF8468-3703-4D04-ACFB-DCC7DF67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5DC189-4910-48AC-8004-D023205D3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5850B54-85B7-4FEC-8DE0-0912E9F56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548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26396B-0D62-46C5-AB23-97DBFCB0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B4C38B-FD54-4052-8BC5-7D4658605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EA5A898-AC76-4AE1-B21B-709C87D50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30565F1-6BBF-4654-85D2-348CCAF396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8AB8041-7470-4BCB-93C8-6167D842D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15E6C91-E55B-4D0F-9F06-2B3AE82C0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54FE18-B674-4DF4-B754-63B9DC018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7841092-1E6B-4296-9C89-D38AEA865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364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1E9FC2-3967-4BEE-9360-0768186C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FF2320F-DF58-4E86-B552-3A65FF338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4912CE7-F0DC-42EA-A3BA-B8EA451A7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118762-B096-45B9-AC6C-1ED2DFEEB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812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5620270-08C5-4C41-9186-F72E36D98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6CBACB5-6C78-4571-9AC1-6F11F7D3C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CDA943-5AF4-4B9C-99F9-FAD50590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812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6499F0-1AF8-41C9-B665-771E5D26B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EE6E72-24B2-40F8-9384-E28007A4E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131F6A4-BBA2-4A9D-9D00-3A74FF15B2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259523E-13C0-44EE-B3A3-DE725628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8DFB53E-7D9C-4640-9E79-C6ED2449E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4806EB-F510-48D9-B958-21CCD028C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376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0A0114-C0FD-445A-BB92-4AB3C591E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887889F-821B-4E6D-A4D9-437B70490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9697E6-86DB-486A-A15F-7A3D9CDD98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6CB94F-FD36-4ED1-B14E-775249BF1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1C20827-1BE6-4B57-93D0-838820DCA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A44F2B-8DBA-411F-8D3E-CF95E0302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863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66EBE60-0387-4DDB-A858-CE6F98E23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1E921D-E26F-473C-A6D9-45687D7F0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7819B7-0754-4847-A26B-597B647A4F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377FB-32E8-49FE-839E-7556536CBFB6}" type="datetimeFigureOut">
              <a:rPr lang="fr-FR" smtClean="0"/>
              <a:t>10/05/2022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883FB6-BCE0-479B-9590-38250CA5CC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03C500-AB91-4179-B0B9-BF4B052F3C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9BD67-92FC-49E7-A39B-4E15685558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44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que 2">
            <a:extLst>
              <a:ext uri="{FF2B5EF4-FFF2-40B4-BE49-F238E27FC236}">
                <a16:creationId xmlns:a16="http://schemas.microsoft.com/office/drawing/2014/main" id="{5829686B-971B-4898-91BC-18E028AE81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2980"/>
          <a:stretch/>
        </p:blipFill>
        <p:spPr>
          <a:xfrm>
            <a:off x="0" y="1561928"/>
            <a:ext cx="12192000" cy="373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289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</dc:creator>
  <cp:lastModifiedBy>Antoine</cp:lastModifiedBy>
  <cp:revision>10</cp:revision>
  <dcterms:created xsi:type="dcterms:W3CDTF">2022-04-27T12:11:33Z</dcterms:created>
  <dcterms:modified xsi:type="dcterms:W3CDTF">2022-05-10T19:33:18Z</dcterms:modified>
</cp:coreProperties>
</file>