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3" d="100"/>
          <a:sy n="83" d="100"/>
        </p:scale>
        <p:origin x="199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99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35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37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97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10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94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16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77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50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51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3D9D-CA31-4C88-AABF-EE9F15176419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17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>
            <a:extLst>
              <a:ext uri="{FF2B5EF4-FFF2-40B4-BE49-F238E27FC236}">
                <a16:creationId xmlns:a16="http://schemas.microsoft.com/office/drawing/2014/main" id="{F3DF8D17-AEF3-4387-B9B0-A01473B74A00}"/>
              </a:ext>
            </a:extLst>
          </p:cNvPr>
          <p:cNvGrpSpPr/>
          <p:nvPr/>
        </p:nvGrpSpPr>
        <p:grpSpPr>
          <a:xfrm>
            <a:off x="0" y="459204"/>
            <a:ext cx="6858000" cy="3640782"/>
            <a:chOff x="0" y="250198"/>
            <a:chExt cx="6858000" cy="3640782"/>
          </a:xfrm>
        </p:grpSpPr>
        <p:pic>
          <p:nvPicPr>
            <p:cNvPr id="20" name="Graphique 19">
              <a:extLst>
                <a:ext uri="{FF2B5EF4-FFF2-40B4-BE49-F238E27FC236}">
                  <a16:creationId xmlns:a16="http://schemas.microsoft.com/office/drawing/2014/main" id="{8E480C20-2C25-47C5-8DD9-6844B2D1C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2227205"/>
              <a:ext cx="6858000" cy="1663775"/>
            </a:xfrm>
            <a:prstGeom prst="rect">
              <a:avLst/>
            </a:prstGeom>
          </p:spPr>
        </p:pic>
        <p:pic>
          <p:nvPicPr>
            <p:cNvPr id="22" name="Graphique 21">
              <a:extLst>
                <a:ext uri="{FF2B5EF4-FFF2-40B4-BE49-F238E27FC236}">
                  <a16:creationId xmlns:a16="http://schemas.microsoft.com/office/drawing/2014/main" id="{23C3D54F-4043-45D6-970A-42A9ED10F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563430"/>
              <a:ext cx="6858000" cy="1663775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D4BFB25-A4F4-4F09-B1E1-3CE55F00F37D}"/>
                </a:ext>
              </a:extLst>
            </p:cNvPr>
            <p:cNvSpPr txBox="1"/>
            <p:nvPr/>
          </p:nvSpPr>
          <p:spPr>
            <a:xfrm>
              <a:off x="7620" y="250198"/>
              <a:ext cx="2682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2F34F89D-0F2C-4CBD-9283-5DDC4DC146E2}"/>
              </a:ext>
            </a:extLst>
          </p:cNvPr>
          <p:cNvGrpSpPr/>
          <p:nvPr/>
        </p:nvGrpSpPr>
        <p:grpSpPr>
          <a:xfrm>
            <a:off x="0" y="4260295"/>
            <a:ext cx="6858000" cy="3635327"/>
            <a:chOff x="0" y="3868409"/>
            <a:chExt cx="6858000" cy="3635327"/>
          </a:xfrm>
        </p:grpSpPr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57241419-9934-43B7-BC9E-4130ED624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0" y="5839961"/>
              <a:ext cx="6858000" cy="1663775"/>
            </a:xfrm>
            <a:prstGeom prst="rect">
              <a:avLst/>
            </a:prstGeom>
          </p:spPr>
        </p:pic>
        <p:pic>
          <p:nvPicPr>
            <p:cNvPr id="18" name="Graphique 17">
              <a:extLst>
                <a:ext uri="{FF2B5EF4-FFF2-40B4-BE49-F238E27FC236}">
                  <a16:creationId xmlns:a16="http://schemas.microsoft.com/office/drawing/2014/main" id="{8F6C945C-0C00-40B3-B34A-65CB9FF51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0" y="4176186"/>
              <a:ext cx="6858000" cy="1663775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80605837-200C-4DDF-8AF1-90D875D58340}"/>
                </a:ext>
              </a:extLst>
            </p:cNvPr>
            <p:cNvSpPr txBox="1"/>
            <p:nvPr/>
          </p:nvSpPr>
          <p:spPr>
            <a:xfrm>
              <a:off x="0" y="3868409"/>
              <a:ext cx="2682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BBC285-274B-443D-494B-9C2E90003A61}"/>
              </a:ext>
            </a:extLst>
          </p:cNvPr>
          <p:cNvGrpSpPr/>
          <p:nvPr/>
        </p:nvGrpSpPr>
        <p:grpSpPr>
          <a:xfrm>
            <a:off x="0" y="8116671"/>
            <a:ext cx="6865620" cy="3635327"/>
            <a:chOff x="0" y="8116671"/>
            <a:chExt cx="6865620" cy="3635327"/>
          </a:xfrm>
        </p:grpSpPr>
        <p:grpSp>
          <p:nvGrpSpPr>
            <p:cNvPr id="30" name="Groupe 29">
              <a:extLst>
                <a:ext uri="{FF2B5EF4-FFF2-40B4-BE49-F238E27FC236}">
                  <a16:creationId xmlns:a16="http://schemas.microsoft.com/office/drawing/2014/main" id="{013FB56C-3B22-4999-9A5E-63636417F16E}"/>
                </a:ext>
              </a:extLst>
            </p:cNvPr>
            <p:cNvGrpSpPr/>
            <p:nvPr/>
          </p:nvGrpSpPr>
          <p:grpSpPr>
            <a:xfrm>
              <a:off x="0" y="8116671"/>
              <a:ext cx="6865620" cy="3635327"/>
              <a:chOff x="0" y="7724785"/>
              <a:chExt cx="6865620" cy="3635327"/>
            </a:xfrm>
          </p:grpSpPr>
          <p:pic>
            <p:nvPicPr>
              <p:cNvPr id="12" name="Graphique 11">
                <a:extLst>
                  <a:ext uri="{FF2B5EF4-FFF2-40B4-BE49-F238E27FC236}">
                    <a16:creationId xmlns:a16="http://schemas.microsoft.com/office/drawing/2014/main" id="{1F33F860-B88C-4E99-BBE9-396390E443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7620" y="9696337"/>
                <a:ext cx="6858000" cy="1663775"/>
              </a:xfrm>
              <a:prstGeom prst="rect">
                <a:avLst/>
              </a:prstGeom>
            </p:spPr>
          </p:pic>
          <p:pic>
            <p:nvPicPr>
              <p:cNvPr id="14" name="Graphique 13">
                <a:extLst>
                  <a:ext uri="{FF2B5EF4-FFF2-40B4-BE49-F238E27FC236}">
                    <a16:creationId xmlns:a16="http://schemas.microsoft.com/office/drawing/2014/main" id="{C83886EB-A232-41E9-A49A-24DD847EA5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7620" y="8032562"/>
                <a:ext cx="6858000" cy="1663775"/>
              </a:xfrm>
              <a:prstGeom prst="rect">
                <a:avLst/>
              </a:prstGeom>
            </p:spPr>
          </p:pic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8A685802-F94B-407E-944E-53F18AE17AAB}"/>
                  </a:ext>
                </a:extLst>
              </p:cNvPr>
              <p:cNvSpPr txBox="1"/>
              <p:nvPr/>
            </p:nvSpPr>
            <p:spPr>
              <a:xfrm>
                <a:off x="0" y="7724785"/>
                <a:ext cx="26822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FD425B-CDE0-F9FF-2D36-D211B7B75812}"/>
                </a:ext>
              </a:extLst>
            </p:cNvPr>
            <p:cNvSpPr/>
            <p:nvPr/>
          </p:nvSpPr>
          <p:spPr>
            <a:xfrm>
              <a:off x="469813" y="8732225"/>
              <a:ext cx="255401" cy="604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" name="Graphique 1">
              <a:extLst>
                <a:ext uri="{FF2B5EF4-FFF2-40B4-BE49-F238E27FC236}">
                  <a16:creationId xmlns:a16="http://schemas.microsoft.com/office/drawing/2014/main" id="{223DB7F3-534E-30E6-7099-47752BE6A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7235" t="24042" r="90604" b="47341"/>
            <a:stretch/>
          </p:blipFill>
          <p:spPr>
            <a:xfrm>
              <a:off x="558101" y="8778459"/>
              <a:ext cx="148196" cy="4761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11447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</dc:creator>
  <cp:lastModifiedBy>Antoine</cp:lastModifiedBy>
  <cp:revision>4</cp:revision>
  <dcterms:created xsi:type="dcterms:W3CDTF">2022-04-27T13:19:57Z</dcterms:created>
  <dcterms:modified xsi:type="dcterms:W3CDTF">2023-05-24T09:11:34Z</dcterms:modified>
</cp:coreProperties>
</file>