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8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03/05/2022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599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03/05/2022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35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03/05/2022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379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03/05/2022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971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03/05/2022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105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03/05/2022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948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03/05/2022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816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03/05/2022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77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03/05/2022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507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03/05/2022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051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3D9D-CA31-4C88-AABF-EE9F15176419}" type="datetimeFigureOut">
              <a:rPr lang="fr-FR" smtClean="0"/>
              <a:t>03/05/2022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4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83D9D-CA31-4C88-AABF-EE9F15176419}" type="datetimeFigureOut">
              <a:rPr lang="fr-FR" smtClean="0"/>
              <a:t>03/05/2022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F1B78-BD01-4ACE-AEDF-DE47CEF276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17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ZoneTexte 22">
            <a:extLst>
              <a:ext uri="{FF2B5EF4-FFF2-40B4-BE49-F238E27FC236}">
                <a16:creationId xmlns:a16="http://schemas.microsoft.com/office/drawing/2014/main" id="{5D4BFB25-A4F4-4F09-B1E1-3CE55F00F37D}"/>
              </a:ext>
            </a:extLst>
          </p:cNvPr>
          <p:cNvSpPr txBox="1"/>
          <p:nvPr/>
        </p:nvSpPr>
        <p:spPr>
          <a:xfrm>
            <a:off x="7620" y="459204"/>
            <a:ext cx="2682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0605837-200C-4DDF-8AF1-90D875D58340}"/>
              </a:ext>
            </a:extLst>
          </p:cNvPr>
          <p:cNvSpPr txBox="1"/>
          <p:nvPr/>
        </p:nvSpPr>
        <p:spPr>
          <a:xfrm>
            <a:off x="0" y="4260295"/>
            <a:ext cx="2682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A685802-F94B-407E-944E-53F18AE17AAB}"/>
              </a:ext>
            </a:extLst>
          </p:cNvPr>
          <p:cNvSpPr txBox="1"/>
          <p:nvPr/>
        </p:nvSpPr>
        <p:spPr>
          <a:xfrm>
            <a:off x="0" y="8116671"/>
            <a:ext cx="2682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D58BA1FB-2950-4C29-88DA-8F078A5043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" y="8424448"/>
            <a:ext cx="6858000" cy="1663775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3ACCC1B4-BAC8-46C2-8C96-A2669DF47C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6231847"/>
            <a:ext cx="6858000" cy="1663775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E52B2FB2-6798-42A6-B0F7-5C5D003F04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4568072"/>
            <a:ext cx="6858000" cy="1663775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058BC8C2-E187-4171-B5CD-F1B26C066F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20" y="2430261"/>
            <a:ext cx="6858000" cy="1663775"/>
          </a:xfrm>
          <a:prstGeom prst="rect">
            <a:avLst/>
          </a:prstGeom>
        </p:spPr>
      </p:pic>
      <p:pic>
        <p:nvPicPr>
          <p:cNvPr id="15" name="Graphique 14">
            <a:extLst>
              <a:ext uri="{FF2B5EF4-FFF2-40B4-BE49-F238E27FC236}">
                <a16:creationId xmlns:a16="http://schemas.microsoft.com/office/drawing/2014/main" id="{4041F191-AA95-48AD-9717-F5EA5CABA50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0" y="766486"/>
            <a:ext cx="6858000" cy="1663775"/>
          </a:xfrm>
          <a:prstGeom prst="rect">
            <a:avLst/>
          </a:prstGeom>
        </p:spPr>
      </p:pic>
      <p:pic>
        <p:nvPicPr>
          <p:cNvPr id="19" name="Graphique 18">
            <a:extLst>
              <a:ext uri="{FF2B5EF4-FFF2-40B4-BE49-F238E27FC236}">
                <a16:creationId xmlns:a16="http://schemas.microsoft.com/office/drawing/2014/main" id="{4A86DB38-B9D5-407C-B816-97F9F124DE6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620" y="10088223"/>
            <a:ext cx="6858000" cy="166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234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3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</dc:creator>
  <cp:lastModifiedBy>Antoine</cp:lastModifiedBy>
  <cp:revision>3</cp:revision>
  <dcterms:created xsi:type="dcterms:W3CDTF">2022-04-27T13:19:57Z</dcterms:created>
  <dcterms:modified xsi:type="dcterms:W3CDTF">2022-05-03T11:51:54Z</dcterms:modified>
</cp:coreProperties>
</file>