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60" r:id="rId3"/>
    <p:sldId id="261" r:id="rId4"/>
    <p:sldId id="262" r:id="rId5"/>
    <p:sldId id="263" r:id="rId6"/>
    <p:sldId id="268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E421"/>
    <a:srgbClr val="D6D6D6"/>
    <a:srgbClr val="2D241F"/>
    <a:srgbClr val="312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9D977-F7C8-44F1-B176-1F6F6716E64D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8713F-ABC8-4CF1-A94C-0FE55ED96E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047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0B0F67-3782-4263-B65F-8693F2093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A02052-2480-4F81-BA1B-90DCCFEA4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641E28-B76A-406E-91A4-2F2BD7F26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C23667-D084-4F5C-94BA-45EA8EC7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文字图案&#10;&#10;描述已自动生成">
            <a:extLst>
              <a:ext uri="{FF2B5EF4-FFF2-40B4-BE49-F238E27FC236}">
                <a16:creationId xmlns:a16="http://schemas.microsoft.com/office/drawing/2014/main" id="{D5BE4E4E-7A2F-4954-9B47-B29080E79C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15" y="315686"/>
            <a:ext cx="4169228" cy="1691574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27173DE7-FC53-4BC1-85C8-1EC533A84B3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2312" y="4768312"/>
            <a:ext cx="2089688" cy="20896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FE655D-1749-B846-B6CE-770988BDAA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33500" y="5419375"/>
            <a:ext cx="95250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6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ABE65A-20A1-4F61-B4A2-AF4CD4BBC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8177769-5CD8-4D00-8510-FDCB700FB8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B54C8B-9DF9-432F-95F8-ACFE11511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105C25-2840-4097-AD75-444EFC2E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B91CAD5-B906-4DE1-9C6A-CC98F73F5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60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5012F9B-58C2-4A8E-AACC-CDF84A84F1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E73E9D1-DFCC-41A6-B758-B9ABB5F35D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6495D7-5681-488F-9C45-D5C53B44D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DA04D0-919B-486A-88AA-47A36B87C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4988D4-5589-460A-BCE5-01EA959B0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440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5012F9B-58C2-4A8E-AACC-CDF84A84F1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E73E9D1-DFCC-41A6-B758-B9ABB5F35D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6495D7-5681-488F-9C45-D5C53B44D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DA04D0-919B-486A-88AA-47A36B87C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4988D4-5589-460A-BCE5-01EA959B0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71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6A9E3E-3F94-4B87-BB74-726A2F2EE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85" y="272143"/>
            <a:ext cx="11195957" cy="92528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12BA93-F8EC-4154-BB9A-2056866B5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85" y="1825625"/>
            <a:ext cx="11195957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EBA22A-B9F8-47AE-AB4C-B4E02B79C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E7876C-E74D-457A-8A28-A4F4FE971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4FC95F-20BD-4FC9-87D8-610046E56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77EA95B-E2A0-49D7-BB19-73C7F91956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6731" y="1320206"/>
            <a:ext cx="11660598" cy="36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3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6DC483-923B-4F13-AE41-A24E8A6CB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7A44BF0-F91C-4829-BAFC-57E5034F7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E3A129-5361-4C7C-8497-D3A7C7208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9F08CB6-68F4-44DC-BC42-5B8155BB1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92C37C-C4A3-433C-A5CA-2D45895F5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16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603137-23C1-4EE0-BD3A-925AC33CF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329D1C-0E7B-4777-87B6-207339F19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994B894-E2BA-4154-9D40-6067CB065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E29E2E-F417-4502-9F71-321545C06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D2CD62A-32E8-415A-B1E1-A34908997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CCCDD1D-D414-49FD-89A3-50101DC5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92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E9F9A0-7110-45A2-817E-0FBE66C1A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5504C6-FB5E-4970-AB4E-17966B1A1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3F626A-57AB-484B-88A8-D35335D84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8C19386-293A-406C-9976-06CC2B0AF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FF2154C-F9F6-4AEC-BC98-20E8AFE09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64220A-CA32-47BF-9774-F9E87E8B3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B783CD1-D9AC-4D28-93A8-81BD72A2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D6A20B0-5B97-4E63-AE0F-BE36886E3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501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4422E6-5C3D-424D-9E27-34663398F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3729"/>
            <a:ext cx="10515600" cy="36973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6009972-76A3-425F-9304-965DDFA95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BB77BE-3195-4BE4-89F1-3A314A814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11AC179-262B-4020-A6AA-F607A6D9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B73314D-58C4-4553-A417-4488B18A59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6731" y="5012645"/>
            <a:ext cx="11660598" cy="36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87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84243E-7EFA-42D2-B80B-3F6CD802B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1DF1B02-08A2-46CD-A80F-7E298D3A6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7AF7673-3857-4017-B68F-0DA0E9A80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1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018B4A-260D-4113-80EB-2FED1E321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2AB279-30FB-4B65-81B9-864C2BC9D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D497394-5E17-4255-91C2-4EC8773D0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33020C0-8957-4CBE-97B0-3395621DD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F05AC6-774A-43BF-8211-255151654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F54D7E-DE9B-42C0-82CC-9CCB072CF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6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71E9B1-0A33-4CE1-8C05-CC2F1C86A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3E90C4D-0872-41FC-AEAD-3A3A80CFC1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FFBD34-3685-4099-882B-3C55C8392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569D636-5D5D-4095-81E0-F163F795A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0E7B4EC-C15B-49C5-9AC4-BEA2281CD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CA3E58-1357-4D52-AEEC-7833C8F5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72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14A6DE0-4B9F-4278-9D5D-414BDCD5E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2625DA-D127-426F-988B-10917823C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BDA20D-D7BC-4F86-8DC5-BFC065B10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BE648-ED1C-4D50-B99B-3880B36C08CA}" type="datetimeFigureOut">
              <a:rPr lang="zh-CN" altLang="en-US" smtClean="0"/>
              <a:t>2023/9/24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B82D2D-C24E-4CDB-87E1-B9D73C55C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091A0A-6ED1-40BF-9A8A-0A564B6D4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67EF2-B680-4D64-96D8-CA44322E76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68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tiff"/><Relationship Id="rId5" Type="http://schemas.openxmlformats.org/officeDocument/2006/relationships/image" Target="../media/image38.tiff"/><Relationship Id="rId4" Type="http://schemas.openxmlformats.org/officeDocument/2006/relationships/image" Target="../media/image37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tiff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143034C-1940-C6AF-24EA-9B8AAF809518}"/>
              </a:ext>
            </a:extLst>
          </p:cNvPr>
          <p:cNvGrpSpPr/>
          <p:nvPr/>
        </p:nvGrpSpPr>
        <p:grpSpPr>
          <a:xfrm>
            <a:off x="500744" y="658178"/>
            <a:ext cx="11146970" cy="2747799"/>
            <a:chOff x="500744" y="1661729"/>
            <a:chExt cx="11146970" cy="27477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2C7610E-BDCC-9649-9EBE-54B793C5B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744" y="1661729"/>
              <a:ext cx="3416300" cy="27305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66AEB96-E868-5947-AF11-23CE5A519BC5}"/>
                </a:ext>
              </a:extLst>
            </p:cNvPr>
            <p:cNvSpPr txBox="1"/>
            <p:nvPr/>
          </p:nvSpPr>
          <p:spPr>
            <a:xfrm>
              <a:off x="500744" y="1679028"/>
              <a:ext cx="2651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Chemiluminescence Plot:</a:t>
              </a:r>
            </a:p>
          </p:txBody>
        </p:sp>
        <p:pic>
          <p:nvPicPr>
            <p:cNvPr id="7" name="Picture 6" descr="A picture containing text, indoor, dark&#10;&#10;Description automatically generated">
              <a:extLst>
                <a:ext uri="{FF2B5EF4-FFF2-40B4-BE49-F238E27FC236}">
                  <a16:creationId xmlns:a16="http://schemas.microsoft.com/office/drawing/2014/main" id="{401C3074-12C5-F74E-B979-D890C082C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7850" y="1679028"/>
              <a:ext cx="3416300" cy="27305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87D4B5-FE35-9744-BF63-65031DCE4804}"/>
                </a:ext>
              </a:extLst>
            </p:cNvPr>
            <p:cNvSpPr txBox="1"/>
            <p:nvPr/>
          </p:nvSpPr>
          <p:spPr>
            <a:xfrm>
              <a:off x="4387850" y="1679028"/>
              <a:ext cx="23937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Colorimetric Plot:</a:t>
              </a:r>
            </a:p>
          </p:txBody>
        </p:sp>
        <p:pic>
          <p:nvPicPr>
            <p:cNvPr id="11" name="Picture 1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0C2FAC80-C163-904E-8EF0-329F817D0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1414" y="1661729"/>
              <a:ext cx="3416300" cy="27305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5008BE1-9FF0-D942-B7E6-760FA0D6ADCA}"/>
                </a:ext>
              </a:extLst>
            </p:cNvPr>
            <p:cNvSpPr txBox="1"/>
            <p:nvPr/>
          </p:nvSpPr>
          <p:spPr>
            <a:xfrm>
              <a:off x="8231414" y="1661729"/>
              <a:ext cx="23937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Composite Plot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4AE2EA-8A26-D141-BD95-8EF66223EFFC}"/>
                  </a:ext>
                </a:extLst>
              </p:cNvPr>
              <p:cNvSpPr txBox="1"/>
              <p:nvPr/>
            </p:nvSpPr>
            <p:spPr>
              <a:xfrm>
                <a:off x="182055" y="3702395"/>
                <a:ext cx="11827890" cy="2882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BioRad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ChemiDoc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Imaging System was used for Western blot analysis as per the manufacturer’s instructions.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each western blot, both the Chemiluminescence blot (left) and colorimetric blot (middle) were developed. The system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automatically merged Chemiluminescence and colorimetric blots and generated 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composite blot with protein bands and molecular weight markers (right).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All uncropped raw western blot images and quantification are presented in Data File S2.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quantification of Western 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blots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was performed using Bio-Rad Image Lab (Version 6.1.0 build 7, Bio-Rad Laboratories). Bands intensities were measured by “Adj. Total Band Vol. (Int)” values. Relative intensity quantification was determined as: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𝑇𝑎𝑟𝑔𝑒𝑡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𝑏𝑎𝑛𝑑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𝑖𝑛𝑡𝑒𝑛𝑠𝑖𝑡𝑦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𝐶𝑜𝑟𝑟𝑒𝑠𝑝𝑜𝑛𝑑𝑖𝑛𝑔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𝐴𝑐𝑡𝑖𝑛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𝑖𝑛𝑡𝑒𝑛𝑠𝑖𝑡𝑦</m:t>
                              </m:r>
                            </m:den>
                          </m:f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𝐸𝑥𝑝𝑒𝑟𝑖𝑚𝑒𝑛𝑡𝑎𝑙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𝑐𝑜𝑛𝑡𝑟𝑜𝑙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𝑏𝑎𝑛𝑑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𝑖𝑛𝑡𝑒𝑛𝑠𝑖𝑡𝑦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4AE2EA-8A26-D141-BD95-8EF66223E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55" y="3702395"/>
                <a:ext cx="11827890" cy="2882840"/>
              </a:xfrm>
              <a:prstGeom prst="rect">
                <a:avLst/>
              </a:prstGeom>
              <a:blipFill>
                <a:blip r:embed="rId5"/>
                <a:stretch>
                  <a:fillRect l="-322" t="-877" r="-42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6389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17D15091-E7E7-624C-AC01-18AEB90E2ED7}"/>
              </a:ext>
            </a:extLst>
          </p:cNvPr>
          <p:cNvSpPr txBox="1"/>
          <p:nvPr/>
        </p:nvSpPr>
        <p:spPr>
          <a:xfrm>
            <a:off x="7523809" y="3583742"/>
            <a:ext cx="122411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DU145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35BE06-32A2-674D-B716-40C1148FDE36}"/>
              </a:ext>
            </a:extLst>
          </p:cNvPr>
          <p:cNvCxnSpPr>
            <a:cxnSpLocks/>
          </p:cNvCxnSpPr>
          <p:nvPr/>
        </p:nvCxnSpPr>
        <p:spPr>
          <a:xfrm>
            <a:off x="7913891" y="3958961"/>
            <a:ext cx="49103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7147693-C982-ED4F-A9F5-A03B865C8D63}"/>
              </a:ext>
            </a:extLst>
          </p:cNvPr>
          <p:cNvSpPr txBox="1"/>
          <p:nvPr/>
        </p:nvSpPr>
        <p:spPr>
          <a:xfrm>
            <a:off x="8814677" y="4702039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C562AE-5347-254F-B027-DC0B77FC5E1C}"/>
              </a:ext>
            </a:extLst>
          </p:cNvPr>
          <p:cNvSpPr txBox="1"/>
          <p:nvPr/>
        </p:nvSpPr>
        <p:spPr>
          <a:xfrm>
            <a:off x="8834385" y="5485122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26D0F6-3DC1-3A4E-921C-142EB237F0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9327" y="987182"/>
            <a:ext cx="1371600" cy="77847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D4ED5904-907C-4840-A368-6B46ACBFA1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1712" y="1841370"/>
            <a:ext cx="4584035" cy="1158488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1" name="Picture 10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48F3F292-6A40-1F48-A6C5-6DDD9256BB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3809" y="4294352"/>
            <a:ext cx="1271205" cy="77847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2" name="Picture 11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484CE921-9964-EC46-9556-DCD31EA6BE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7599" y="5148540"/>
            <a:ext cx="4967415" cy="1158488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72B15260-B66C-134F-8A29-22AFA3E991C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4570" y="1049513"/>
            <a:ext cx="1743462" cy="722618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9B881C6-4499-8248-96FC-0DD43C829BF9}"/>
              </a:ext>
            </a:extLst>
          </p:cNvPr>
          <p:cNvSpPr txBox="1"/>
          <p:nvPr/>
        </p:nvSpPr>
        <p:spPr>
          <a:xfrm>
            <a:off x="0" y="0"/>
            <a:ext cx="146093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S2H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8BE96B-1563-8C43-A141-3D3A37C6A3A7}"/>
              </a:ext>
            </a:extLst>
          </p:cNvPr>
          <p:cNvSpPr txBox="1"/>
          <p:nvPr/>
        </p:nvSpPr>
        <p:spPr>
          <a:xfrm>
            <a:off x="5878031" y="1417639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831D6D9-3FB2-5146-AA00-1647E55B3E89}"/>
              </a:ext>
            </a:extLst>
          </p:cNvPr>
          <p:cNvSpPr txBox="1"/>
          <p:nvPr/>
        </p:nvSpPr>
        <p:spPr>
          <a:xfrm>
            <a:off x="8671264" y="1364064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60CF73-9990-AC47-86A0-269AF0196412}"/>
              </a:ext>
            </a:extLst>
          </p:cNvPr>
          <p:cNvSpPr txBox="1"/>
          <p:nvPr/>
        </p:nvSpPr>
        <p:spPr>
          <a:xfrm>
            <a:off x="8745747" y="2115167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20D14B-55B3-5148-926D-99EB987462FA}"/>
              </a:ext>
            </a:extLst>
          </p:cNvPr>
          <p:cNvSpPr txBox="1"/>
          <p:nvPr/>
        </p:nvSpPr>
        <p:spPr>
          <a:xfrm>
            <a:off x="3802135" y="1417639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F7B05B-48E1-1F41-BB2D-141E30FBC049}"/>
              </a:ext>
            </a:extLst>
          </p:cNvPr>
          <p:cNvSpPr txBox="1"/>
          <p:nvPr/>
        </p:nvSpPr>
        <p:spPr>
          <a:xfrm>
            <a:off x="3568551" y="5376169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1D4F3F-7CA9-3440-9B92-447CDDD493C8}"/>
              </a:ext>
            </a:extLst>
          </p:cNvPr>
          <p:cNvSpPr txBox="1"/>
          <p:nvPr/>
        </p:nvSpPr>
        <p:spPr>
          <a:xfrm>
            <a:off x="3565233" y="5661931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8283BB-CD39-1948-A9B4-129E9AFCEE2F}"/>
              </a:ext>
            </a:extLst>
          </p:cNvPr>
          <p:cNvSpPr txBox="1"/>
          <p:nvPr/>
        </p:nvSpPr>
        <p:spPr>
          <a:xfrm>
            <a:off x="6891186" y="4662307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FF190A-8F2D-774E-BE80-7C52C90559F7}"/>
              </a:ext>
            </a:extLst>
          </p:cNvPr>
          <p:cNvSpPr txBox="1"/>
          <p:nvPr/>
        </p:nvSpPr>
        <p:spPr>
          <a:xfrm>
            <a:off x="3875340" y="2020131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36F1ED-EC10-C540-B3B6-BF6B124026FF}"/>
              </a:ext>
            </a:extLst>
          </p:cNvPr>
          <p:cNvSpPr txBox="1"/>
          <p:nvPr/>
        </p:nvSpPr>
        <p:spPr>
          <a:xfrm>
            <a:off x="3875339" y="2311569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FF25E48-4144-C546-B9DC-F28058C827D3}"/>
              </a:ext>
            </a:extLst>
          </p:cNvPr>
          <p:cNvSpPr txBox="1"/>
          <p:nvPr/>
        </p:nvSpPr>
        <p:spPr>
          <a:xfrm>
            <a:off x="6746336" y="134499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1776BD-CA75-4D4C-8658-50329C4C863A}"/>
              </a:ext>
            </a:extLst>
          </p:cNvPr>
          <p:cNvSpPr txBox="1"/>
          <p:nvPr/>
        </p:nvSpPr>
        <p:spPr>
          <a:xfrm>
            <a:off x="7223576" y="3947187"/>
            <a:ext cx="62068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886D2FE-0508-594D-BAC6-DC3AC458C056}"/>
              </a:ext>
            </a:extLst>
          </p:cNvPr>
          <p:cNvSpPr txBox="1"/>
          <p:nvPr/>
        </p:nvSpPr>
        <p:spPr>
          <a:xfrm>
            <a:off x="7871511" y="3947187"/>
            <a:ext cx="57579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 +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C616CEC-0968-9B41-9159-8E3E8F6D300C}"/>
              </a:ext>
            </a:extLst>
          </p:cNvPr>
          <p:cNvSpPr txBox="1"/>
          <p:nvPr/>
        </p:nvSpPr>
        <p:spPr>
          <a:xfrm>
            <a:off x="7338145" y="299625"/>
            <a:ext cx="122411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22Rv1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7DD0579-5F7B-9442-BA6C-750696254ADD}"/>
              </a:ext>
            </a:extLst>
          </p:cNvPr>
          <p:cNvCxnSpPr>
            <a:cxnSpLocks/>
          </p:cNvCxnSpPr>
          <p:nvPr/>
        </p:nvCxnSpPr>
        <p:spPr>
          <a:xfrm>
            <a:off x="7728227" y="674844"/>
            <a:ext cx="49103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3677897-F382-1C4F-899F-D31A55BDFE5F}"/>
              </a:ext>
            </a:extLst>
          </p:cNvPr>
          <p:cNvSpPr txBox="1"/>
          <p:nvPr/>
        </p:nvSpPr>
        <p:spPr>
          <a:xfrm>
            <a:off x="7037912" y="663070"/>
            <a:ext cx="62068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AA21BE1-6E62-F04B-947A-6E814B58275F}"/>
              </a:ext>
            </a:extLst>
          </p:cNvPr>
          <p:cNvSpPr txBox="1"/>
          <p:nvPr/>
        </p:nvSpPr>
        <p:spPr>
          <a:xfrm>
            <a:off x="7685847" y="663070"/>
            <a:ext cx="57579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 +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3EBCF81-A133-5B4E-85E1-0941DBDFD79A}"/>
              </a:ext>
            </a:extLst>
          </p:cNvPr>
          <p:cNvSpPr txBox="1"/>
          <p:nvPr/>
        </p:nvSpPr>
        <p:spPr>
          <a:xfrm>
            <a:off x="4383310" y="294569"/>
            <a:ext cx="122411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A705A0D-329A-BA4A-A580-4619D8E72A6A}"/>
              </a:ext>
            </a:extLst>
          </p:cNvPr>
          <p:cNvCxnSpPr>
            <a:cxnSpLocks/>
          </p:cNvCxnSpPr>
          <p:nvPr/>
        </p:nvCxnSpPr>
        <p:spPr>
          <a:xfrm>
            <a:off x="4773392" y="669788"/>
            <a:ext cx="49103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EF5FE57D-5847-A741-AE54-3A87E66E1D4D}"/>
              </a:ext>
            </a:extLst>
          </p:cNvPr>
          <p:cNvSpPr txBox="1"/>
          <p:nvPr/>
        </p:nvSpPr>
        <p:spPr>
          <a:xfrm>
            <a:off x="4083077" y="658014"/>
            <a:ext cx="62068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67AC9F9-B865-9C40-8702-CBD98D365617}"/>
              </a:ext>
            </a:extLst>
          </p:cNvPr>
          <p:cNvSpPr txBox="1"/>
          <p:nvPr/>
        </p:nvSpPr>
        <p:spPr>
          <a:xfrm>
            <a:off x="4731012" y="658014"/>
            <a:ext cx="57579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 +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13A8A7F-3C89-9942-A778-2C92D9FDD23D}"/>
              </a:ext>
            </a:extLst>
          </p:cNvPr>
          <p:cNvSpPr/>
          <p:nvPr/>
        </p:nvSpPr>
        <p:spPr>
          <a:xfrm>
            <a:off x="7685847" y="1373576"/>
            <a:ext cx="57579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AF89383-DD62-8240-8A26-8017398CB3AF}"/>
              </a:ext>
            </a:extLst>
          </p:cNvPr>
          <p:cNvSpPr/>
          <p:nvPr/>
        </p:nvSpPr>
        <p:spPr>
          <a:xfrm>
            <a:off x="7672394" y="2192896"/>
            <a:ext cx="57579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1A2A5EB-59AA-164C-AFDF-8EC068CCFEF3}"/>
              </a:ext>
            </a:extLst>
          </p:cNvPr>
          <p:cNvSpPr/>
          <p:nvPr/>
        </p:nvSpPr>
        <p:spPr>
          <a:xfrm>
            <a:off x="7857853" y="4679964"/>
            <a:ext cx="57579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23ED899-033F-CF44-B6F6-EEFFD7485B31}"/>
              </a:ext>
            </a:extLst>
          </p:cNvPr>
          <p:cNvSpPr/>
          <p:nvPr/>
        </p:nvSpPr>
        <p:spPr>
          <a:xfrm>
            <a:off x="4665672" y="1437713"/>
            <a:ext cx="57579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A037C1A-823E-EB40-9821-57D895DE5D01}"/>
              </a:ext>
            </a:extLst>
          </p:cNvPr>
          <p:cNvSpPr/>
          <p:nvPr/>
        </p:nvSpPr>
        <p:spPr>
          <a:xfrm>
            <a:off x="4723447" y="2177120"/>
            <a:ext cx="57579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E300564-8C09-FF44-A123-5A565864F56E}"/>
              </a:ext>
            </a:extLst>
          </p:cNvPr>
          <p:cNvSpPr/>
          <p:nvPr/>
        </p:nvSpPr>
        <p:spPr>
          <a:xfrm>
            <a:off x="7877346" y="5492654"/>
            <a:ext cx="57579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6F2CF1C-FCE7-244B-A03B-D451C30BB432}"/>
              </a:ext>
            </a:extLst>
          </p:cNvPr>
          <p:cNvSpPr txBox="1"/>
          <p:nvPr/>
        </p:nvSpPr>
        <p:spPr>
          <a:xfrm>
            <a:off x="4645562" y="1175025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1.0  1.1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3D20982-9E54-DE47-BD75-4A907C767A4C}"/>
              </a:ext>
            </a:extLst>
          </p:cNvPr>
          <p:cNvSpPr txBox="1"/>
          <p:nvPr/>
        </p:nvSpPr>
        <p:spPr>
          <a:xfrm>
            <a:off x="7601927" y="1081437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1.0  0.9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5D1FDA8-97CE-3247-BA0A-F3335A23F262}"/>
              </a:ext>
            </a:extLst>
          </p:cNvPr>
          <p:cNvSpPr txBox="1"/>
          <p:nvPr/>
        </p:nvSpPr>
        <p:spPr>
          <a:xfrm>
            <a:off x="7818611" y="4391443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1.0  1.0</a:t>
            </a:r>
          </a:p>
        </p:txBody>
      </p:sp>
    </p:spTree>
    <p:extLst>
      <p:ext uri="{BB962C8B-B14F-4D97-AF65-F5344CB8AC3E}">
        <p14:creationId xmlns:p14="http://schemas.microsoft.com/office/powerpoint/2010/main" val="3323070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932619-9AAB-9D4C-96DF-7404B7580B8A}"/>
              </a:ext>
            </a:extLst>
          </p:cNvPr>
          <p:cNvSpPr txBox="1"/>
          <p:nvPr/>
        </p:nvSpPr>
        <p:spPr>
          <a:xfrm>
            <a:off x="2402" y="0"/>
            <a:ext cx="1135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2A</a:t>
            </a:r>
          </a:p>
        </p:txBody>
      </p:sp>
      <p:pic>
        <p:nvPicPr>
          <p:cNvPr id="193" name="Picture 192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628A5EB8-A78D-3443-A604-8C9241A4DF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9027" y="2311242"/>
            <a:ext cx="2750210" cy="192563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94" name="Picture 193" descr="A picture containing wall, indoor, white&#10;&#10;Description automatically generated">
            <a:extLst>
              <a:ext uri="{FF2B5EF4-FFF2-40B4-BE49-F238E27FC236}">
                <a16:creationId xmlns:a16="http://schemas.microsoft.com/office/drawing/2014/main" id="{D6D0A0D6-DC32-564E-B07F-0C2165189A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6048" y="2311242"/>
            <a:ext cx="2647556" cy="1126654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95" name="TextBox 194">
            <a:extLst>
              <a:ext uri="{FF2B5EF4-FFF2-40B4-BE49-F238E27FC236}">
                <a16:creationId xmlns:a16="http://schemas.microsoft.com/office/drawing/2014/main" id="{C1A2C62A-C99C-B344-ACA4-713D5438C319}"/>
              </a:ext>
            </a:extLst>
          </p:cNvPr>
          <p:cNvSpPr txBox="1"/>
          <p:nvPr/>
        </p:nvSpPr>
        <p:spPr>
          <a:xfrm>
            <a:off x="5594302" y="342755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p53</a:t>
            </a:r>
          </a:p>
        </p:txBody>
      </p:sp>
      <p:pic>
        <p:nvPicPr>
          <p:cNvPr id="196" name="Picture 195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89E38B04-4675-C54E-AFC8-96164E10D4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763" y="2311242"/>
            <a:ext cx="2437863" cy="1555074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97" name="TextBox 196">
            <a:extLst>
              <a:ext uri="{FF2B5EF4-FFF2-40B4-BE49-F238E27FC236}">
                <a16:creationId xmlns:a16="http://schemas.microsoft.com/office/drawing/2014/main" id="{8AB0B363-3D9A-284F-9520-06B8E44AF8F7}"/>
              </a:ext>
            </a:extLst>
          </p:cNvPr>
          <p:cNvSpPr txBox="1"/>
          <p:nvPr/>
        </p:nvSpPr>
        <p:spPr>
          <a:xfrm>
            <a:off x="1535069" y="396575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2F553F6B-90FE-E347-A08E-3F637034D710}"/>
              </a:ext>
            </a:extLst>
          </p:cNvPr>
          <p:cNvCxnSpPr>
            <a:cxnSpLocks/>
          </p:cNvCxnSpPr>
          <p:nvPr/>
        </p:nvCxnSpPr>
        <p:spPr>
          <a:xfrm>
            <a:off x="1621479" y="1809322"/>
            <a:ext cx="8960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>
            <a:extLst>
              <a:ext uri="{FF2B5EF4-FFF2-40B4-BE49-F238E27FC236}">
                <a16:creationId xmlns:a16="http://schemas.microsoft.com/office/drawing/2014/main" id="{8552BCAA-AA92-1046-AC08-7FDFC0DD1934}"/>
              </a:ext>
            </a:extLst>
          </p:cNvPr>
          <p:cNvSpPr txBox="1"/>
          <p:nvPr/>
        </p:nvSpPr>
        <p:spPr>
          <a:xfrm>
            <a:off x="1647774" y="1421047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33005B24-21D9-9B4A-A1AA-FE614DF4ED67}"/>
              </a:ext>
            </a:extLst>
          </p:cNvPr>
          <p:cNvSpPr txBox="1"/>
          <p:nvPr/>
        </p:nvSpPr>
        <p:spPr>
          <a:xfrm>
            <a:off x="1527310" y="1972688"/>
            <a:ext cx="1027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  KO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1AD9F26A-6755-3145-A37C-7DDAD4BBD2A4}"/>
              </a:ext>
            </a:extLst>
          </p:cNvPr>
          <p:cNvSpPr txBox="1"/>
          <p:nvPr/>
        </p:nvSpPr>
        <p:spPr>
          <a:xfrm>
            <a:off x="192087" y="1972688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F94BAC5D-6DED-0447-ADAD-7422BC4D5BAF}"/>
              </a:ext>
            </a:extLst>
          </p:cNvPr>
          <p:cNvSpPr txBox="1"/>
          <p:nvPr/>
        </p:nvSpPr>
        <p:spPr>
          <a:xfrm>
            <a:off x="9646427" y="4284169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94529075-463E-1E4F-8A87-59A9A0DAF065}"/>
              </a:ext>
            </a:extLst>
          </p:cNvPr>
          <p:cNvSpPr txBox="1"/>
          <p:nvPr/>
        </p:nvSpPr>
        <p:spPr>
          <a:xfrm>
            <a:off x="360564" y="3020354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9D03D4A7-1664-ED4D-93B6-361851491543}"/>
              </a:ext>
            </a:extLst>
          </p:cNvPr>
          <p:cNvSpPr txBox="1"/>
          <p:nvPr/>
        </p:nvSpPr>
        <p:spPr>
          <a:xfrm>
            <a:off x="4339269" y="260281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AF4F1B4-CE6A-B745-8E76-40E7E9A3C459}"/>
              </a:ext>
            </a:extLst>
          </p:cNvPr>
          <p:cNvSpPr txBox="1"/>
          <p:nvPr/>
        </p:nvSpPr>
        <p:spPr>
          <a:xfrm>
            <a:off x="4333568" y="2851077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13D4C2E-6DD6-1840-BE01-5AA4CBB35148}"/>
              </a:ext>
            </a:extLst>
          </p:cNvPr>
          <p:cNvSpPr txBox="1"/>
          <p:nvPr/>
        </p:nvSpPr>
        <p:spPr>
          <a:xfrm>
            <a:off x="467964" y="3274058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75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E064ED8F-EF79-CC45-8CDD-8686E78ADB33}"/>
              </a:ext>
            </a:extLst>
          </p:cNvPr>
          <p:cNvSpPr txBox="1"/>
          <p:nvPr/>
        </p:nvSpPr>
        <p:spPr>
          <a:xfrm>
            <a:off x="8414304" y="2681800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14A3BADA-32B4-A847-B5F9-C0CF8400BB8F}"/>
              </a:ext>
            </a:extLst>
          </p:cNvPr>
          <p:cNvSpPr txBox="1"/>
          <p:nvPr/>
        </p:nvSpPr>
        <p:spPr>
          <a:xfrm>
            <a:off x="8414303" y="3088779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FA889EEA-D2A1-7346-9466-A15820AECF98}"/>
              </a:ext>
            </a:extLst>
          </p:cNvPr>
          <p:cNvCxnSpPr>
            <a:cxnSpLocks/>
          </p:cNvCxnSpPr>
          <p:nvPr/>
        </p:nvCxnSpPr>
        <p:spPr>
          <a:xfrm>
            <a:off x="5520329" y="1809322"/>
            <a:ext cx="8960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TextBox 231">
            <a:extLst>
              <a:ext uri="{FF2B5EF4-FFF2-40B4-BE49-F238E27FC236}">
                <a16:creationId xmlns:a16="http://schemas.microsoft.com/office/drawing/2014/main" id="{595021EF-BDCF-4A48-87AD-5C9472A56268}"/>
              </a:ext>
            </a:extLst>
          </p:cNvPr>
          <p:cNvSpPr txBox="1"/>
          <p:nvPr/>
        </p:nvSpPr>
        <p:spPr>
          <a:xfrm>
            <a:off x="5546624" y="1421047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B6E4D4F2-CC10-544B-A27C-4323BF8B8566}"/>
              </a:ext>
            </a:extLst>
          </p:cNvPr>
          <p:cNvSpPr txBox="1"/>
          <p:nvPr/>
        </p:nvSpPr>
        <p:spPr>
          <a:xfrm>
            <a:off x="5426160" y="1972688"/>
            <a:ext cx="1027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  KO</a:t>
            </a: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653F9A8A-4F30-8846-AF82-3FEDE7693518}"/>
              </a:ext>
            </a:extLst>
          </p:cNvPr>
          <p:cNvCxnSpPr>
            <a:cxnSpLocks/>
          </p:cNvCxnSpPr>
          <p:nvPr/>
        </p:nvCxnSpPr>
        <p:spPr>
          <a:xfrm>
            <a:off x="9611062" y="1809322"/>
            <a:ext cx="8960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234">
            <a:extLst>
              <a:ext uri="{FF2B5EF4-FFF2-40B4-BE49-F238E27FC236}">
                <a16:creationId xmlns:a16="http://schemas.microsoft.com/office/drawing/2014/main" id="{13593E69-226F-1D4D-AE16-82E918FC9D86}"/>
              </a:ext>
            </a:extLst>
          </p:cNvPr>
          <p:cNvSpPr txBox="1"/>
          <p:nvPr/>
        </p:nvSpPr>
        <p:spPr>
          <a:xfrm>
            <a:off x="9637357" y="1421047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6028810F-D199-4E4F-AECF-7528E5501E4D}"/>
              </a:ext>
            </a:extLst>
          </p:cNvPr>
          <p:cNvSpPr txBox="1"/>
          <p:nvPr/>
        </p:nvSpPr>
        <p:spPr>
          <a:xfrm>
            <a:off x="9516893" y="1972688"/>
            <a:ext cx="1027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  KO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11CFF1E9-D944-3B41-B836-D78B53A5E62D}"/>
              </a:ext>
            </a:extLst>
          </p:cNvPr>
          <p:cNvSpPr/>
          <p:nvPr/>
        </p:nvSpPr>
        <p:spPr>
          <a:xfrm>
            <a:off x="1487360" y="3089392"/>
            <a:ext cx="102733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297E18C6-309A-374D-8EC0-C79D44A00CB7}"/>
              </a:ext>
            </a:extLst>
          </p:cNvPr>
          <p:cNvSpPr/>
          <p:nvPr/>
        </p:nvSpPr>
        <p:spPr>
          <a:xfrm>
            <a:off x="5417160" y="2660038"/>
            <a:ext cx="102733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9F084AAE-CBA3-3A43-B7DC-CAECF9B28836}"/>
              </a:ext>
            </a:extLst>
          </p:cNvPr>
          <p:cNvSpPr/>
          <p:nvPr/>
        </p:nvSpPr>
        <p:spPr>
          <a:xfrm>
            <a:off x="9526715" y="2900870"/>
            <a:ext cx="102733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B57F97-8D02-E049-BBDC-3EB9ADEF13CB}"/>
              </a:ext>
            </a:extLst>
          </p:cNvPr>
          <p:cNvSpPr txBox="1"/>
          <p:nvPr/>
        </p:nvSpPr>
        <p:spPr>
          <a:xfrm>
            <a:off x="1613315" y="2766227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1.0    2.9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B77F27-A87D-604A-8196-164134AE823F}"/>
              </a:ext>
            </a:extLst>
          </p:cNvPr>
          <p:cNvSpPr txBox="1"/>
          <p:nvPr/>
        </p:nvSpPr>
        <p:spPr>
          <a:xfrm>
            <a:off x="5538610" y="3058001"/>
            <a:ext cx="806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1.0      0</a:t>
            </a:r>
          </a:p>
        </p:txBody>
      </p:sp>
    </p:spTree>
    <p:extLst>
      <p:ext uri="{BB962C8B-B14F-4D97-AF65-F5344CB8AC3E}">
        <p14:creationId xmlns:p14="http://schemas.microsoft.com/office/powerpoint/2010/main" val="2080374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3DF667B-3B05-9A49-BBAC-C623DF65B4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262" y="1249089"/>
            <a:ext cx="2675140" cy="1378933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21" name="TextBox 220">
            <a:extLst>
              <a:ext uri="{FF2B5EF4-FFF2-40B4-BE49-F238E27FC236}">
                <a16:creationId xmlns:a16="http://schemas.microsoft.com/office/drawing/2014/main" id="{12363EB2-6C88-5940-BB79-CE3473D0685E}"/>
              </a:ext>
            </a:extLst>
          </p:cNvPr>
          <p:cNvSpPr txBox="1"/>
          <p:nvPr/>
        </p:nvSpPr>
        <p:spPr>
          <a:xfrm>
            <a:off x="3113034" y="2014231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90FC07D8-5FA4-114D-B812-3907D1C0F83B}"/>
              </a:ext>
            </a:extLst>
          </p:cNvPr>
          <p:cNvSpPr txBox="1"/>
          <p:nvPr/>
        </p:nvSpPr>
        <p:spPr>
          <a:xfrm>
            <a:off x="3153767" y="3246389"/>
            <a:ext cx="800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PTEN</a:t>
            </a:r>
          </a:p>
        </p:txBody>
      </p:sp>
      <p:pic>
        <p:nvPicPr>
          <p:cNvPr id="223" name="Picture 222" descr="A picture containing wall, indoor, white, jack&#10;&#10;Description automatically generated">
            <a:extLst>
              <a:ext uri="{FF2B5EF4-FFF2-40B4-BE49-F238E27FC236}">
                <a16:creationId xmlns:a16="http://schemas.microsoft.com/office/drawing/2014/main" id="{998C77A8-29FD-3E4E-A574-D0991BEE0C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763" y="3021905"/>
            <a:ext cx="2440639" cy="1864514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24" name="Picture 2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BEF6EE3-77BD-6E49-B960-01ADAFC54F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3365" y="1271717"/>
            <a:ext cx="2494126" cy="1733127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25" name="TextBox 224">
            <a:extLst>
              <a:ext uri="{FF2B5EF4-FFF2-40B4-BE49-F238E27FC236}">
                <a16:creationId xmlns:a16="http://schemas.microsoft.com/office/drawing/2014/main" id="{DD771D8E-3F5C-D844-9270-FADFF03BE1AC}"/>
              </a:ext>
            </a:extLst>
          </p:cNvPr>
          <p:cNvSpPr txBox="1"/>
          <p:nvPr/>
        </p:nvSpPr>
        <p:spPr>
          <a:xfrm>
            <a:off x="2018676" y="37180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DU145</a:t>
            </a:r>
          </a:p>
        </p:txBody>
      </p: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5ABA5F5B-242D-E94C-9CFF-C403A1AFF4BC}"/>
              </a:ext>
            </a:extLst>
          </p:cNvPr>
          <p:cNvCxnSpPr>
            <a:cxnSpLocks/>
          </p:cNvCxnSpPr>
          <p:nvPr/>
        </p:nvCxnSpPr>
        <p:spPr>
          <a:xfrm>
            <a:off x="1975082" y="738020"/>
            <a:ext cx="86465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>
            <a:extLst>
              <a:ext uri="{FF2B5EF4-FFF2-40B4-BE49-F238E27FC236}">
                <a16:creationId xmlns:a16="http://schemas.microsoft.com/office/drawing/2014/main" id="{4EB901DC-CD2F-5F44-9727-D203FD47F718}"/>
              </a:ext>
            </a:extLst>
          </p:cNvPr>
          <p:cNvSpPr txBox="1"/>
          <p:nvPr/>
        </p:nvSpPr>
        <p:spPr>
          <a:xfrm>
            <a:off x="7251233" y="1326227"/>
            <a:ext cx="76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8" name="Picture 227" descr="Graphical user interface&#10;&#10;Description automatically generated">
            <a:extLst>
              <a:ext uri="{FF2B5EF4-FFF2-40B4-BE49-F238E27FC236}">
                <a16:creationId xmlns:a16="http://schemas.microsoft.com/office/drawing/2014/main" id="{1A7A3A38-2A4B-5A4D-AF5F-11B814AC73F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7988" y="1257125"/>
            <a:ext cx="2281504" cy="198495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29" name="Picture 22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A9DE5DD-35F7-0947-822B-B34CC4691D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8814" y="3423475"/>
            <a:ext cx="2230678" cy="3346020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30" name="TextBox 229">
            <a:extLst>
              <a:ext uri="{FF2B5EF4-FFF2-40B4-BE49-F238E27FC236}">
                <a16:creationId xmlns:a16="http://schemas.microsoft.com/office/drawing/2014/main" id="{501627ED-F97A-EA44-A842-26FD632B40BC}"/>
              </a:ext>
            </a:extLst>
          </p:cNvPr>
          <p:cNvSpPr txBox="1"/>
          <p:nvPr/>
        </p:nvSpPr>
        <p:spPr>
          <a:xfrm>
            <a:off x="7443313" y="4158700"/>
            <a:ext cx="76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34EEC54B-443E-414C-BE13-996E0841DFE6}"/>
              </a:ext>
            </a:extLst>
          </p:cNvPr>
          <p:cNvSpPr txBox="1"/>
          <p:nvPr/>
        </p:nvSpPr>
        <p:spPr>
          <a:xfrm>
            <a:off x="1857832" y="878232"/>
            <a:ext cx="1142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    KO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1A26701E-6A35-AE4A-8E4A-ED5F6F284659}"/>
              </a:ext>
            </a:extLst>
          </p:cNvPr>
          <p:cNvSpPr txBox="1"/>
          <p:nvPr/>
        </p:nvSpPr>
        <p:spPr>
          <a:xfrm>
            <a:off x="841324" y="879978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PTEN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931CA63C-46F9-5A4C-80AF-F89DA1EEB9BE}"/>
              </a:ext>
            </a:extLst>
          </p:cNvPr>
          <p:cNvSpPr txBox="1"/>
          <p:nvPr/>
        </p:nvSpPr>
        <p:spPr>
          <a:xfrm>
            <a:off x="11116918" y="1820049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EAD445E-1F87-2744-9B7B-59EC9C044B46}"/>
              </a:ext>
            </a:extLst>
          </p:cNvPr>
          <p:cNvSpPr txBox="1"/>
          <p:nvPr/>
        </p:nvSpPr>
        <p:spPr>
          <a:xfrm>
            <a:off x="0" y="0"/>
            <a:ext cx="1040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2C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B9882351-3847-CE4B-B8E7-91217C8DB54F}"/>
              </a:ext>
            </a:extLst>
          </p:cNvPr>
          <p:cNvSpPr txBox="1"/>
          <p:nvPr/>
        </p:nvSpPr>
        <p:spPr>
          <a:xfrm>
            <a:off x="8557439" y="1600001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D9F26580-8B25-F940-9257-D5E20DD9E05B}"/>
              </a:ext>
            </a:extLst>
          </p:cNvPr>
          <p:cNvSpPr txBox="1"/>
          <p:nvPr/>
        </p:nvSpPr>
        <p:spPr>
          <a:xfrm>
            <a:off x="8565939" y="1969003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144CB6F4-8010-B542-A007-727C51370354}"/>
              </a:ext>
            </a:extLst>
          </p:cNvPr>
          <p:cNvSpPr txBox="1"/>
          <p:nvPr/>
        </p:nvSpPr>
        <p:spPr>
          <a:xfrm>
            <a:off x="4507287" y="4288411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3D9B237F-05E3-6340-BE8D-039FB09AEA6E}"/>
              </a:ext>
            </a:extLst>
          </p:cNvPr>
          <p:cNvSpPr txBox="1"/>
          <p:nvPr/>
        </p:nvSpPr>
        <p:spPr>
          <a:xfrm>
            <a:off x="4643236" y="152628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CD29464D-DC93-C94F-A302-0245E34FC3D5}"/>
              </a:ext>
            </a:extLst>
          </p:cNvPr>
          <p:cNvSpPr txBox="1"/>
          <p:nvPr/>
        </p:nvSpPr>
        <p:spPr>
          <a:xfrm>
            <a:off x="303357" y="1918018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C8DE9763-A769-FC4A-977D-BB3722A1139F}"/>
              </a:ext>
            </a:extLst>
          </p:cNvPr>
          <p:cNvSpPr txBox="1"/>
          <p:nvPr/>
        </p:nvSpPr>
        <p:spPr>
          <a:xfrm>
            <a:off x="567019" y="3446444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F0236303-EA30-5148-82DE-81B2ABA58DF2}"/>
              </a:ext>
            </a:extLst>
          </p:cNvPr>
          <p:cNvSpPr/>
          <p:nvPr/>
        </p:nvSpPr>
        <p:spPr>
          <a:xfrm>
            <a:off x="1710422" y="1991267"/>
            <a:ext cx="12598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B937407E-BAAF-1E41-868C-4C574A0909F9}"/>
              </a:ext>
            </a:extLst>
          </p:cNvPr>
          <p:cNvSpPr/>
          <p:nvPr/>
        </p:nvSpPr>
        <p:spPr>
          <a:xfrm>
            <a:off x="1689196" y="3407887"/>
            <a:ext cx="12598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9CBBE53E-60D4-7842-B9B5-8307709BF71B}"/>
              </a:ext>
            </a:extLst>
          </p:cNvPr>
          <p:cNvSpPr/>
          <p:nvPr/>
        </p:nvSpPr>
        <p:spPr>
          <a:xfrm>
            <a:off x="5757988" y="4022033"/>
            <a:ext cx="12598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0F4521D3-CAEE-9F47-901F-9788B450EE51}"/>
              </a:ext>
            </a:extLst>
          </p:cNvPr>
          <p:cNvSpPr/>
          <p:nvPr/>
        </p:nvSpPr>
        <p:spPr>
          <a:xfrm>
            <a:off x="5834216" y="1373787"/>
            <a:ext cx="12598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51541165-C27C-074F-BBDB-FBA3BB3555C4}"/>
              </a:ext>
            </a:extLst>
          </p:cNvPr>
          <p:cNvSpPr/>
          <p:nvPr/>
        </p:nvSpPr>
        <p:spPr>
          <a:xfrm>
            <a:off x="9701294" y="1806601"/>
            <a:ext cx="12598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DA5B934C-B122-8540-9715-4D1FA6365C03}"/>
              </a:ext>
            </a:extLst>
          </p:cNvPr>
          <p:cNvSpPr txBox="1"/>
          <p:nvPr/>
        </p:nvSpPr>
        <p:spPr>
          <a:xfrm>
            <a:off x="6112125" y="400020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DU145</a:t>
            </a:r>
          </a:p>
        </p:txBody>
      </p: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9178503F-79FB-9342-9AA8-2C02930AA552}"/>
              </a:ext>
            </a:extLst>
          </p:cNvPr>
          <p:cNvCxnSpPr>
            <a:cxnSpLocks/>
          </p:cNvCxnSpPr>
          <p:nvPr/>
        </p:nvCxnSpPr>
        <p:spPr>
          <a:xfrm>
            <a:off x="6068531" y="766238"/>
            <a:ext cx="86465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TextBox 266">
            <a:extLst>
              <a:ext uri="{FF2B5EF4-FFF2-40B4-BE49-F238E27FC236}">
                <a16:creationId xmlns:a16="http://schemas.microsoft.com/office/drawing/2014/main" id="{63695EF3-6E20-834C-94B8-6249C3865BF9}"/>
              </a:ext>
            </a:extLst>
          </p:cNvPr>
          <p:cNvSpPr txBox="1"/>
          <p:nvPr/>
        </p:nvSpPr>
        <p:spPr>
          <a:xfrm>
            <a:off x="5951281" y="906450"/>
            <a:ext cx="1142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    KO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5D2D2E6C-796F-2E40-B330-87DCF7CE0B30}"/>
              </a:ext>
            </a:extLst>
          </p:cNvPr>
          <p:cNvSpPr txBox="1"/>
          <p:nvPr/>
        </p:nvSpPr>
        <p:spPr>
          <a:xfrm>
            <a:off x="10016274" y="37180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DU145</a:t>
            </a:r>
          </a:p>
        </p:txBody>
      </p: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63502A00-A3EA-F441-B958-A4B98CA39C3F}"/>
              </a:ext>
            </a:extLst>
          </p:cNvPr>
          <p:cNvCxnSpPr>
            <a:cxnSpLocks/>
          </p:cNvCxnSpPr>
          <p:nvPr/>
        </p:nvCxnSpPr>
        <p:spPr>
          <a:xfrm>
            <a:off x="9972680" y="738020"/>
            <a:ext cx="86465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36C3AAE2-D384-BC46-B61C-2F447EE655A7}"/>
              </a:ext>
            </a:extLst>
          </p:cNvPr>
          <p:cNvSpPr txBox="1"/>
          <p:nvPr/>
        </p:nvSpPr>
        <p:spPr>
          <a:xfrm>
            <a:off x="9855430" y="878232"/>
            <a:ext cx="1142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    KO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42CA19-0F3A-534C-8E2B-702952A1672B}"/>
              </a:ext>
            </a:extLst>
          </p:cNvPr>
          <p:cNvSpPr txBox="1"/>
          <p:nvPr/>
        </p:nvSpPr>
        <p:spPr>
          <a:xfrm>
            <a:off x="1881209" y="1640437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1.0      2.9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9DAF439-1D04-7242-ACA3-53D4D897CB8C}"/>
              </a:ext>
            </a:extLst>
          </p:cNvPr>
          <p:cNvSpPr txBox="1"/>
          <p:nvPr/>
        </p:nvSpPr>
        <p:spPr>
          <a:xfrm>
            <a:off x="1864738" y="3801770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1.0        0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05D8CF-48A2-6C4F-9D4C-072B211DC956}"/>
              </a:ext>
            </a:extLst>
          </p:cNvPr>
          <p:cNvSpPr txBox="1"/>
          <p:nvPr/>
        </p:nvSpPr>
        <p:spPr>
          <a:xfrm>
            <a:off x="5956635" y="4457688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1.0        1.0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A1378F-76A0-6F4A-B764-F035A9179FAB}"/>
              </a:ext>
            </a:extLst>
          </p:cNvPr>
          <p:cNvSpPr txBox="1"/>
          <p:nvPr/>
        </p:nvSpPr>
        <p:spPr>
          <a:xfrm>
            <a:off x="6112125" y="1784337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1.0    312.7</a:t>
            </a:r>
          </a:p>
        </p:txBody>
      </p:sp>
    </p:spTree>
    <p:extLst>
      <p:ext uri="{BB962C8B-B14F-4D97-AF65-F5344CB8AC3E}">
        <p14:creationId xmlns:p14="http://schemas.microsoft.com/office/powerpoint/2010/main" val="3232790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2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466D3E1-421C-0645-9AE4-30BEAD1349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0992" y="4046336"/>
            <a:ext cx="3384307" cy="1097553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25" name="TextBox 224">
            <a:extLst>
              <a:ext uri="{FF2B5EF4-FFF2-40B4-BE49-F238E27FC236}">
                <a16:creationId xmlns:a16="http://schemas.microsoft.com/office/drawing/2014/main" id="{BB376F03-50C5-6C46-8176-26BF65D110C3}"/>
              </a:ext>
            </a:extLst>
          </p:cNvPr>
          <p:cNvSpPr txBox="1"/>
          <p:nvPr/>
        </p:nvSpPr>
        <p:spPr>
          <a:xfrm>
            <a:off x="11411297" y="4371700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654372C7-C696-C246-804C-B492E6840EF7}"/>
              </a:ext>
            </a:extLst>
          </p:cNvPr>
          <p:cNvSpPr txBox="1"/>
          <p:nvPr/>
        </p:nvSpPr>
        <p:spPr>
          <a:xfrm>
            <a:off x="2433888" y="1533388"/>
            <a:ext cx="83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B4C4CC9E-D4CD-9243-9C12-CD32ECF180A5}"/>
              </a:ext>
            </a:extLst>
          </p:cNvPr>
          <p:cNvSpPr txBox="1"/>
          <p:nvPr/>
        </p:nvSpPr>
        <p:spPr>
          <a:xfrm>
            <a:off x="11491252" y="288345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56A3BD66-7867-7D47-A64C-727EE9449712}"/>
              </a:ext>
            </a:extLst>
          </p:cNvPr>
          <p:cNvSpPr txBox="1"/>
          <p:nvPr/>
        </p:nvSpPr>
        <p:spPr>
          <a:xfrm>
            <a:off x="4117731" y="4054654"/>
            <a:ext cx="595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pic>
        <p:nvPicPr>
          <p:cNvPr id="229" name="Picture 228" descr="Graphical user interface&#10;&#10;Description automatically generated">
            <a:extLst>
              <a:ext uri="{FF2B5EF4-FFF2-40B4-BE49-F238E27FC236}">
                <a16:creationId xmlns:a16="http://schemas.microsoft.com/office/drawing/2014/main" id="{5D7F8665-F1CE-E647-8AAB-8F5D65C3A9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4859" y="2667092"/>
            <a:ext cx="3286393" cy="1298129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30" name="TextBox 229">
            <a:extLst>
              <a:ext uri="{FF2B5EF4-FFF2-40B4-BE49-F238E27FC236}">
                <a16:creationId xmlns:a16="http://schemas.microsoft.com/office/drawing/2014/main" id="{B98083F4-07B6-654C-BA9C-50A787F80B6E}"/>
              </a:ext>
            </a:extLst>
          </p:cNvPr>
          <p:cNvSpPr txBox="1"/>
          <p:nvPr/>
        </p:nvSpPr>
        <p:spPr>
          <a:xfrm>
            <a:off x="11030424" y="165034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1" name="Picture 23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2AC6A98-CEBD-7143-AD30-A635ABE4A0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48" y="1323443"/>
            <a:ext cx="3162752" cy="1619277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32" name="Picture 231" descr="Graphical user interface&#10;&#10;Description automatically generated">
            <a:extLst>
              <a:ext uri="{FF2B5EF4-FFF2-40B4-BE49-F238E27FC236}">
                <a16:creationId xmlns:a16="http://schemas.microsoft.com/office/drawing/2014/main" id="{B126822A-BBAD-EE42-BA8A-3014FB1D37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2210" y="1184151"/>
            <a:ext cx="3220616" cy="132997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33" name="Picture 232">
            <a:extLst>
              <a:ext uri="{FF2B5EF4-FFF2-40B4-BE49-F238E27FC236}">
                <a16:creationId xmlns:a16="http://schemas.microsoft.com/office/drawing/2014/main" id="{88E16370-D837-534A-9123-26E78BF4AD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570" y="3087643"/>
            <a:ext cx="3267469" cy="1468723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21" name="TextBox 220">
            <a:extLst>
              <a:ext uri="{FF2B5EF4-FFF2-40B4-BE49-F238E27FC236}">
                <a16:creationId xmlns:a16="http://schemas.microsoft.com/office/drawing/2014/main" id="{E89362E3-9C8C-AA41-9EF9-5A7355630681}"/>
              </a:ext>
            </a:extLst>
          </p:cNvPr>
          <p:cNvSpPr txBox="1"/>
          <p:nvPr/>
        </p:nvSpPr>
        <p:spPr>
          <a:xfrm>
            <a:off x="-486" y="0"/>
            <a:ext cx="1125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2H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148609A4-36AC-684E-B450-A25F2681C27D}"/>
              </a:ext>
            </a:extLst>
          </p:cNvPr>
          <p:cNvCxnSpPr>
            <a:cxnSpLocks/>
          </p:cNvCxnSpPr>
          <p:nvPr/>
        </p:nvCxnSpPr>
        <p:spPr>
          <a:xfrm flipV="1">
            <a:off x="1499263" y="814819"/>
            <a:ext cx="1515786" cy="518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80DA3BA7-7F75-C643-B5B0-747DDB694C79}"/>
              </a:ext>
            </a:extLst>
          </p:cNvPr>
          <p:cNvSpPr txBox="1"/>
          <p:nvPr/>
        </p:nvSpPr>
        <p:spPr>
          <a:xfrm>
            <a:off x="7648257" y="4144124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27F5A7EC-0665-4B4B-8021-E59BADD3AD05}"/>
              </a:ext>
            </a:extLst>
          </p:cNvPr>
          <p:cNvSpPr txBox="1"/>
          <p:nvPr/>
        </p:nvSpPr>
        <p:spPr>
          <a:xfrm>
            <a:off x="7648256" y="4443360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E5E75E60-26F6-F44E-817C-740C761703C8}"/>
              </a:ext>
            </a:extLst>
          </p:cNvPr>
          <p:cNvSpPr txBox="1"/>
          <p:nvPr/>
        </p:nvSpPr>
        <p:spPr>
          <a:xfrm>
            <a:off x="307738" y="3885377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A3E365C8-3D3D-0240-A622-F71E592A5A1F}"/>
              </a:ext>
            </a:extLst>
          </p:cNvPr>
          <p:cNvSpPr txBox="1"/>
          <p:nvPr/>
        </p:nvSpPr>
        <p:spPr>
          <a:xfrm>
            <a:off x="7655335" y="289278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58FB20BE-141E-E245-AB71-9951E5C2A0F6}"/>
              </a:ext>
            </a:extLst>
          </p:cNvPr>
          <p:cNvSpPr txBox="1"/>
          <p:nvPr/>
        </p:nvSpPr>
        <p:spPr>
          <a:xfrm>
            <a:off x="7766256" y="140581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33524C61-E522-D843-8D63-B48773A253F8}"/>
              </a:ext>
            </a:extLst>
          </p:cNvPr>
          <p:cNvSpPr txBox="1"/>
          <p:nvPr/>
        </p:nvSpPr>
        <p:spPr>
          <a:xfrm>
            <a:off x="256527" y="174805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DA8BA456-757F-5147-9B36-CDC6B0D849AF}"/>
              </a:ext>
            </a:extLst>
          </p:cNvPr>
          <p:cNvSpPr txBox="1"/>
          <p:nvPr/>
        </p:nvSpPr>
        <p:spPr>
          <a:xfrm>
            <a:off x="361439" y="1943564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75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082F1FB2-BA89-3F4E-A2F1-57D9AAC75C74}"/>
              </a:ext>
            </a:extLst>
          </p:cNvPr>
          <p:cNvSpPr/>
          <p:nvPr/>
        </p:nvSpPr>
        <p:spPr>
          <a:xfrm>
            <a:off x="1350835" y="1849137"/>
            <a:ext cx="18033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E40C86EB-46EC-4B42-ACEB-AA3D3FDF58F7}"/>
              </a:ext>
            </a:extLst>
          </p:cNvPr>
          <p:cNvSpPr/>
          <p:nvPr/>
        </p:nvSpPr>
        <p:spPr>
          <a:xfrm>
            <a:off x="1309718" y="4006403"/>
            <a:ext cx="18033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2BAC66DD-EEC1-7A4F-BCA4-5C306E8C8711}"/>
              </a:ext>
            </a:extLst>
          </p:cNvPr>
          <p:cNvSpPr txBox="1"/>
          <p:nvPr/>
        </p:nvSpPr>
        <p:spPr>
          <a:xfrm>
            <a:off x="1378694" y="940220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0 0.05 0.1 0.5  1 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A8A8961B-D413-E04D-ADB8-CE9157DD1FBC}"/>
              </a:ext>
            </a:extLst>
          </p:cNvPr>
          <p:cNvSpPr txBox="1"/>
          <p:nvPr/>
        </p:nvSpPr>
        <p:spPr>
          <a:xfrm>
            <a:off x="8788707" y="814819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0 0.05 0.1 0.5  1 </a:t>
            </a:r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2152FE68-F484-7B4F-AB9D-A673A11CA38E}"/>
              </a:ext>
            </a:extLst>
          </p:cNvPr>
          <p:cNvSpPr/>
          <p:nvPr/>
        </p:nvSpPr>
        <p:spPr>
          <a:xfrm>
            <a:off x="8682511" y="1348722"/>
            <a:ext cx="18033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0ABF48AB-6F77-CD4B-87CF-FF74C35BB8D9}"/>
              </a:ext>
            </a:extLst>
          </p:cNvPr>
          <p:cNvSpPr/>
          <p:nvPr/>
        </p:nvSpPr>
        <p:spPr>
          <a:xfrm>
            <a:off x="8615013" y="2883455"/>
            <a:ext cx="18033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1219641A-BD2B-C84D-98E8-2A23CB546176}"/>
              </a:ext>
            </a:extLst>
          </p:cNvPr>
          <p:cNvSpPr/>
          <p:nvPr/>
        </p:nvSpPr>
        <p:spPr>
          <a:xfrm>
            <a:off x="8615013" y="4290200"/>
            <a:ext cx="18033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C9497572-4E3E-AA46-998D-9143E5795F48}"/>
              </a:ext>
            </a:extLst>
          </p:cNvPr>
          <p:cNvSpPr txBox="1"/>
          <p:nvPr/>
        </p:nvSpPr>
        <p:spPr>
          <a:xfrm>
            <a:off x="1492507" y="41301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MK2206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297" name="Straight Connector 296">
            <a:extLst>
              <a:ext uri="{FF2B5EF4-FFF2-40B4-BE49-F238E27FC236}">
                <a16:creationId xmlns:a16="http://schemas.microsoft.com/office/drawing/2014/main" id="{A01F1206-7225-AD44-BDB3-9B2CFC94B7A0}"/>
              </a:ext>
            </a:extLst>
          </p:cNvPr>
          <p:cNvCxnSpPr>
            <a:cxnSpLocks/>
          </p:cNvCxnSpPr>
          <p:nvPr/>
        </p:nvCxnSpPr>
        <p:spPr>
          <a:xfrm flipV="1">
            <a:off x="8890184" y="732267"/>
            <a:ext cx="1515786" cy="518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TextBox 297">
            <a:extLst>
              <a:ext uri="{FF2B5EF4-FFF2-40B4-BE49-F238E27FC236}">
                <a16:creationId xmlns:a16="http://schemas.microsoft.com/office/drawing/2014/main" id="{D9D46405-62B4-3F4C-9D14-AC5656892B04}"/>
              </a:ext>
            </a:extLst>
          </p:cNvPr>
          <p:cNvSpPr txBox="1"/>
          <p:nvPr/>
        </p:nvSpPr>
        <p:spPr>
          <a:xfrm>
            <a:off x="8883428" y="330462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MK2206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F680F888-B7B7-B143-86D4-86A79130FF63}"/>
              </a:ext>
            </a:extLst>
          </p:cNvPr>
          <p:cNvSpPr txBox="1"/>
          <p:nvPr/>
        </p:nvSpPr>
        <p:spPr>
          <a:xfrm>
            <a:off x="3693700" y="183501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2EDE94-C311-BE41-B818-5AD2573463CC}"/>
              </a:ext>
            </a:extLst>
          </p:cNvPr>
          <p:cNvSpPr txBox="1"/>
          <p:nvPr/>
        </p:nvSpPr>
        <p:spPr>
          <a:xfrm>
            <a:off x="1350835" y="2265692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1.0  1.0   1.0   0.9  0.6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87C766-309B-A34F-90DC-9C31F895162B}"/>
              </a:ext>
            </a:extLst>
          </p:cNvPr>
          <p:cNvSpPr txBox="1"/>
          <p:nvPr/>
        </p:nvSpPr>
        <p:spPr>
          <a:xfrm>
            <a:off x="1326403" y="3668115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1.0  1.0   0.9   0.5  0.4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6525D2-1D50-A54F-A552-1CCC2F4AC30A}"/>
              </a:ext>
            </a:extLst>
          </p:cNvPr>
          <p:cNvSpPr txBox="1"/>
          <p:nvPr/>
        </p:nvSpPr>
        <p:spPr>
          <a:xfrm>
            <a:off x="8742122" y="1767405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1.0  0.7   0.6   0.2  0.1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A3D418-371E-B04C-B2CA-E3CE4F4F01AC}"/>
              </a:ext>
            </a:extLst>
          </p:cNvPr>
          <p:cNvSpPr txBox="1"/>
          <p:nvPr/>
        </p:nvSpPr>
        <p:spPr>
          <a:xfrm>
            <a:off x="8682511" y="3251867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1.0  1.0   1.2   1.1  1.0</a:t>
            </a:r>
          </a:p>
        </p:txBody>
      </p:sp>
    </p:spTree>
    <p:extLst>
      <p:ext uri="{BB962C8B-B14F-4D97-AF65-F5344CB8AC3E}">
        <p14:creationId xmlns:p14="http://schemas.microsoft.com/office/powerpoint/2010/main" val="3666428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8954876-73ED-8C49-A9B7-A9FFF4B0BCD2}"/>
              </a:ext>
            </a:extLst>
          </p:cNvPr>
          <p:cNvSpPr txBox="1"/>
          <p:nvPr/>
        </p:nvSpPr>
        <p:spPr>
          <a:xfrm>
            <a:off x="10100440" y="17412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p53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DA1A4B-2879-BA40-B41F-42D8D0148FFE}"/>
              </a:ext>
            </a:extLst>
          </p:cNvPr>
          <p:cNvSpPr txBox="1"/>
          <p:nvPr/>
        </p:nvSpPr>
        <p:spPr>
          <a:xfrm>
            <a:off x="4020623" y="242813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434DAFC-052B-3748-9E80-99EACD57793C}"/>
              </a:ext>
            </a:extLst>
          </p:cNvPr>
          <p:cNvCxnSpPr>
            <a:cxnSpLocks/>
          </p:cNvCxnSpPr>
          <p:nvPr/>
        </p:nvCxnSpPr>
        <p:spPr>
          <a:xfrm>
            <a:off x="2764822" y="1018611"/>
            <a:ext cx="7666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D3824E2-2186-714B-9BE5-340A932AEE0F}"/>
              </a:ext>
            </a:extLst>
          </p:cNvPr>
          <p:cNvSpPr txBox="1"/>
          <p:nvPr/>
        </p:nvSpPr>
        <p:spPr>
          <a:xfrm>
            <a:off x="2705512" y="671874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A884F4-14B4-6E49-8ED6-B0F49F6C7106}"/>
              </a:ext>
            </a:extLst>
          </p:cNvPr>
          <p:cNvSpPr txBox="1"/>
          <p:nvPr/>
        </p:nvSpPr>
        <p:spPr>
          <a:xfrm>
            <a:off x="2729813" y="1034978"/>
            <a:ext cx="911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KO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7B4064-80FC-C341-B35F-060E59220C03}"/>
              </a:ext>
            </a:extLst>
          </p:cNvPr>
          <p:cNvSpPr txBox="1"/>
          <p:nvPr/>
        </p:nvSpPr>
        <p:spPr>
          <a:xfrm>
            <a:off x="1290301" y="1033012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D1D573-2E89-EE4B-9879-B8D275B1CA1B}"/>
              </a:ext>
            </a:extLst>
          </p:cNvPr>
          <p:cNvSpPr txBox="1"/>
          <p:nvPr/>
        </p:nvSpPr>
        <p:spPr>
          <a:xfrm>
            <a:off x="10270693" y="4321056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765576-1C2A-9148-AB76-BF03C255EAA9}"/>
              </a:ext>
            </a:extLst>
          </p:cNvPr>
          <p:cNvSpPr txBox="1"/>
          <p:nvPr/>
        </p:nvSpPr>
        <p:spPr>
          <a:xfrm>
            <a:off x="4024567" y="5594157"/>
            <a:ext cx="595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FB74EBE-4C3D-B445-9A14-B2A3711F3A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4396" y="3689891"/>
            <a:ext cx="1974453" cy="273123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F43A2281-1601-2844-ADE0-D0FA390897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3581" y="1315548"/>
            <a:ext cx="2235232" cy="1794756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 descr="A picture containing text, jack, electronics, white&#10;&#10;Description automatically generated">
            <a:extLst>
              <a:ext uri="{FF2B5EF4-FFF2-40B4-BE49-F238E27FC236}">
                <a16:creationId xmlns:a16="http://schemas.microsoft.com/office/drawing/2014/main" id="{41405825-E77C-AE4B-AE00-3F92725A83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4775" y="1315548"/>
            <a:ext cx="1815665" cy="2207670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ECF473-4953-7146-B695-1301A666086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6675" y="4170632"/>
            <a:ext cx="1994587" cy="1792858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3A33BAB-FB26-C349-85EF-A7DC3E72D6E2}"/>
              </a:ext>
            </a:extLst>
          </p:cNvPr>
          <p:cNvSpPr txBox="1"/>
          <p:nvPr/>
        </p:nvSpPr>
        <p:spPr>
          <a:xfrm>
            <a:off x="0" y="0"/>
            <a:ext cx="1103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2I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80C430-ABEF-E641-B0BC-2CD2217E4223}"/>
              </a:ext>
            </a:extLst>
          </p:cNvPr>
          <p:cNvSpPr txBox="1"/>
          <p:nvPr/>
        </p:nvSpPr>
        <p:spPr>
          <a:xfrm>
            <a:off x="7886690" y="4123770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5D233D-E026-7E44-9288-EDAB6E925915}"/>
              </a:ext>
            </a:extLst>
          </p:cNvPr>
          <p:cNvSpPr txBox="1"/>
          <p:nvPr/>
        </p:nvSpPr>
        <p:spPr>
          <a:xfrm>
            <a:off x="7886690" y="450572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4D53EF-8088-2443-B925-592E3C9B6737}"/>
              </a:ext>
            </a:extLst>
          </p:cNvPr>
          <p:cNvSpPr txBox="1"/>
          <p:nvPr/>
        </p:nvSpPr>
        <p:spPr>
          <a:xfrm>
            <a:off x="1586709" y="5373175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2173D43-FA56-0546-9623-BC5ACB6B4E50}"/>
              </a:ext>
            </a:extLst>
          </p:cNvPr>
          <p:cNvSpPr txBox="1"/>
          <p:nvPr/>
        </p:nvSpPr>
        <p:spPr>
          <a:xfrm>
            <a:off x="1293269" y="232732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CA8F3F-09D9-464F-8602-54AC09CD8406}"/>
              </a:ext>
            </a:extLst>
          </p:cNvPr>
          <p:cNvSpPr txBox="1"/>
          <p:nvPr/>
        </p:nvSpPr>
        <p:spPr>
          <a:xfrm>
            <a:off x="7886689" y="1705095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F47C89-1C81-CA4D-9C59-D36A7BB05C34}"/>
              </a:ext>
            </a:extLst>
          </p:cNvPr>
          <p:cNvSpPr txBox="1"/>
          <p:nvPr/>
        </p:nvSpPr>
        <p:spPr>
          <a:xfrm>
            <a:off x="7815483" y="2043649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445E7D-4137-564D-9D7C-46ECFB52D4F0}"/>
              </a:ext>
            </a:extLst>
          </p:cNvPr>
          <p:cNvSpPr/>
          <p:nvPr/>
        </p:nvSpPr>
        <p:spPr>
          <a:xfrm>
            <a:off x="2705512" y="2355209"/>
            <a:ext cx="90281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036B2BD-C3AA-E749-86BD-0C44C53735EC}"/>
              </a:ext>
            </a:extLst>
          </p:cNvPr>
          <p:cNvSpPr/>
          <p:nvPr/>
        </p:nvSpPr>
        <p:spPr>
          <a:xfrm>
            <a:off x="2705512" y="5430601"/>
            <a:ext cx="90281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09EA081-6EB8-D34B-AF23-9E5D1E739965}"/>
              </a:ext>
            </a:extLst>
          </p:cNvPr>
          <p:cNvSpPr/>
          <p:nvPr/>
        </p:nvSpPr>
        <p:spPr>
          <a:xfrm>
            <a:off x="8820216" y="1741268"/>
            <a:ext cx="90281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7986DEF-5443-274E-AC3A-043E0575587D}"/>
              </a:ext>
            </a:extLst>
          </p:cNvPr>
          <p:cNvSpPr/>
          <p:nvPr/>
        </p:nvSpPr>
        <p:spPr>
          <a:xfrm>
            <a:off x="8910555" y="4349115"/>
            <a:ext cx="90281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AB7F491-9780-0B44-9880-F738A315C4CC}"/>
              </a:ext>
            </a:extLst>
          </p:cNvPr>
          <p:cNvCxnSpPr>
            <a:cxnSpLocks/>
          </p:cNvCxnSpPr>
          <p:nvPr/>
        </p:nvCxnSpPr>
        <p:spPr>
          <a:xfrm>
            <a:off x="8859905" y="1018611"/>
            <a:ext cx="7666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64F63FB-BC31-3940-8267-80C7DDD30FB2}"/>
              </a:ext>
            </a:extLst>
          </p:cNvPr>
          <p:cNvSpPr txBox="1"/>
          <p:nvPr/>
        </p:nvSpPr>
        <p:spPr>
          <a:xfrm>
            <a:off x="8800595" y="671874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A41F488-E6A1-9146-8DC8-D15A14DD2B41}"/>
              </a:ext>
            </a:extLst>
          </p:cNvPr>
          <p:cNvSpPr txBox="1"/>
          <p:nvPr/>
        </p:nvSpPr>
        <p:spPr>
          <a:xfrm>
            <a:off x="8824896" y="1034978"/>
            <a:ext cx="911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 KO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EF4875-1256-5C48-8BE0-8F762BF5BD96}"/>
              </a:ext>
            </a:extLst>
          </p:cNvPr>
          <p:cNvSpPr txBox="1"/>
          <p:nvPr/>
        </p:nvSpPr>
        <p:spPr>
          <a:xfrm>
            <a:off x="7947691" y="1039141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DD43BBE-B7E9-E745-87DF-7A62CA1B8C1D}"/>
              </a:ext>
            </a:extLst>
          </p:cNvPr>
          <p:cNvSpPr txBox="1"/>
          <p:nvPr/>
        </p:nvSpPr>
        <p:spPr>
          <a:xfrm>
            <a:off x="2715129" y="2050319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1.0      5.2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3BD4B8-25A6-F141-9AFD-03584381AF8E}"/>
              </a:ext>
            </a:extLst>
          </p:cNvPr>
          <p:cNvSpPr txBox="1"/>
          <p:nvPr/>
        </p:nvSpPr>
        <p:spPr>
          <a:xfrm>
            <a:off x="2698692" y="5107847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1.0      6.3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E188C5-4074-034A-9946-76DA9D8D485D}"/>
              </a:ext>
            </a:extLst>
          </p:cNvPr>
          <p:cNvSpPr txBox="1"/>
          <p:nvPr/>
        </p:nvSpPr>
        <p:spPr>
          <a:xfrm>
            <a:off x="8820216" y="2147644"/>
            <a:ext cx="806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1.0      0</a:t>
            </a:r>
          </a:p>
        </p:txBody>
      </p:sp>
    </p:spTree>
    <p:extLst>
      <p:ext uri="{BB962C8B-B14F-4D97-AF65-F5344CB8AC3E}">
        <p14:creationId xmlns:p14="http://schemas.microsoft.com/office/powerpoint/2010/main" val="3700748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D9B99A3-B464-5D40-8E69-1CC10BA819F2}"/>
              </a:ext>
            </a:extLst>
          </p:cNvPr>
          <p:cNvSpPr txBox="1"/>
          <p:nvPr/>
        </p:nvSpPr>
        <p:spPr>
          <a:xfrm>
            <a:off x="0" y="0"/>
            <a:ext cx="1134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3A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B8F69BB-1A14-D049-99D0-5FAC54343C12}"/>
              </a:ext>
            </a:extLst>
          </p:cNvPr>
          <p:cNvSpPr txBox="1"/>
          <p:nvPr/>
        </p:nvSpPr>
        <p:spPr>
          <a:xfrm>
            <a:off x="5317414" y="723708"/>
            <a:ext cx="12650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sgCd276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74D0797-2A5B-2A4F-8445-059758284F90}"/>
              </a:ext>
            </a:extLst>
          </p:cNvPr>
          <p:cNvCxnSpPr>
            <a:cxnSpLocks/>
          </p:cNvCxnSpPr>
          <p:nvPr/>
        </p:nvCxnSpPr>
        <p:spPr>
          <a:xfrm flipV="1">
            <a:off x="5375552" y="1137447"/>
            <a:ext cx="1148814" cy="908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259C965-C2BD-0D46-9FFE-6D5D3E6FE9F0}"/>
              </a:ext>
            </a:extLst>
          </p:cNvPr>
          <p:cNvSpPr txBox="1"/>
          <p:nvPr/>
        </p:nvSpPr>
        <p:spPr>
          <a:xfrm>
            <a:off x="9252355" y="4128337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7D30C5-C300-8046-85F6-CD7748ABF9FB}"/>
              </a:ext>
            </a:extLst>
          </p:cNvPr>
          <p:cNvSpPr txBox="1"/>
          <p:nvPr/>
        </p:nvSpPr>
        <p:spPr>
          <a:xfrm>
            <a:off x="9230359" y="1916833"/>
            <a:ext cx="83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pic>
        <p:nvPicPr>
          <p:cNvPr id="37" name="Picture 36" descr="A picture containing text, appliance, white goods&#10;&#10;Description automatically generated">
            <a:extLst>
              <a:ext uri="{FF2B5EF4-FFF2-40B4-BE49-F238E27FC236}">
                <a16:creationId xmlns:a16="http://schemas.microsoft.com/office/drawing/2014/main" id="{6177D6FD-55E2-0E43-8513-9F61A8D95D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2929" y="1562457"/>
            <a:ext cx="6897431" cy="1737130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8" name="Picture 37" descr="A picture containing text, appliance, white goods&#10;&#10;Description automatically generated">
            <a:extLst>
              <a:ext uri="{FF2B5EF4-FFF2-40B4-BE49-F238E27FC236}">
                <a16:creationId xmlns:a16="http://schemas.microsoft.com/office/drawing/2014/main" id="{E130873E-2387-9A49-959B-C7786F0B04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9078" y="3558414"/>
            <a:ext cx="7091281" cy="1470786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857AF356-DBFE-2242-9416-F66A1C2E7671}"/>
              </a:ext>
            </a:extLst>
          </p:cNvPr>
          <p:cNvSpPr txBox="1"/>
          <p:nvPr/>
        </p:nvSpPr>
        <p:spPr>
          <a:xfrm>
            <a:off x="5149099" y="1221716"/>
            <a:ext cx="1601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sgCtrl</a:t>
            </a:r>
            <a:r>
              <a:rPr lang="en-US" sz="1600" dirty="0"/>
              <a:t>    #2    #3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DFA44B-9A18-CC41-845C-50829EFC3533}"/>
              </a:ext>
            </a:extLst>
          </p:cNvPr>
          <p:cNvSpPr txBox="1"/>
          <p:nvPr/>
        </p:nvSpPr>
        <p:spPr>
          <a:xfrm>
            <a:off x="2161074" y="193222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02F1EE2-1AF9-8542-8F86-10C9B0905045}"/>
              </a:ext>
            </a:extLst>
          </p:cNvPr>
          <p:cNvSpPr txBox="1"/>
          <p:nvPr/>
        </p:nvSpPr>
        <p:spPr>
          <a:xfrm>
            <a:off x="2161074" y="2378923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5F56630-4BCD-5D49-B964-C05874EB9475}"/>
              </a:ext>
            </a:extLst>
          </p:cNvPr>
          <p:cNvSpPr txBox="1"/>
          <p:nvPr/>
        </p:nvSpPr>
        <p:spPr>
          <a:xfrm>
            <a:off x="2161074" y="3959060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3B63B86-4C9F-CC48-88F1-399FEA2321C7}"/>
              </a:ext>
            </a:extLst>
          </p:cNvPr>
          <p:cNvSpPr txBox="1"/>
          <p:nvPr/>
        </p:nvSpPr>
        <p:spPr>
          <a:xfrm>
            <a:off x="2161074" y="4417948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BCF09A-5F9F-8241-A652-C1D2C467D3C3}"/>
              </a:ext>
            </a:extLst>
          </p:cNvPr>
          <p:cNvSpPr/>
          <p:nvPr/>
        </p:nvSpPr>
        <p:spPr>
          <a:xfrm>
            <a:off x="5205845" y="1916833"/>
            <a:ext cx="1620257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C14EF1-F615-DD4C-BA06-99AD5F8157A5}"/>
              </a:ext>
            </a:extLst>
          </p:cNvPr>
          <p:cNvSpPr/>
          <p:nvPr/>
        </p:nvSpPr>
        <p:spPr>
          <a:xfrm>
            <a:off x="5130563" y="4242867"/>
            <a:ext cx="1620257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030225-66AF-6D48-8AE8-6E1611299609}"/>
              </a:ext>
            </a:extLst>
          </p:cNvPr>
          <p:cNvSpPr txBox="1"/>
          <p:nvPr/>
        </p:nvSpPr>
        <p:spPr>
          <a:xfrm>
            <a:off x="5299080" y="2255387"/>
            <a:ext cx="146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1.0      0.1      0.2</a:t>
            </a:r>
          </a:p>
        </p:txBody>
      </p:sp>
    </p:spTree>
    <p:extLst>
      <p:ext uri="{BB962C8B-B14F-4D97-AF65-F5344CB8AC3E}">
        <p14:creationId xmlns:p14="http://schemas.microsoft.com/office/powerpoint/2010/main" val="3997338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8A5594-877B-9F46-81C3-8EEE929365BD}"/>
              </a:ext>
            </a:extLst>
          </p:cNvPr>
          <p:cNvSpPr txBox="1"/>
          <p:nvPr/>
        </p:nvSpPr>
        <p:spPr>
          <a:xfrm>
            <a:off x="-1" y="2503"/>
            <a:ext cx="1250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S2B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9846A-4D06-3E40-A536-183A69CF09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3492" y="2775674"/>
            <a:ext cx="4588359" cy="1409023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DA02E41-26A1-164E-AC1E-A55C5BA99E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7599" t="47175" r="28080" b="33493"/>
          <a:stretch/>
        </p:blipFill>
        <p:spPr>
          <a:xfrm>
            <a:off x="4083491" y="1192936"/>
            <a:ext cx="4588360" cy="1409023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13AE23BE-AD3A-114B-B4EA-E40E557AD0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3491" y="4382603"/>
            <a:ext cx="4581114" cy="1533050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38AE93-42DC-474C-8338-527334660D79}"/>
              </a:ext>
            </a:extLst>
          </p:cNvPr>
          <p:cNvSpPr txBox="1"/>
          <p:nvPr/>
        </p:nvSpPr>
        <p:spPr>
          <a:xfrm>
            <a:off x="5912093" y="885159"/>
            <a:ext cx="111280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siCtrl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siSP1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D6D476-0270-2B42-BC33-B5945B6C2971}"/>
              </a:ext>
            </a:extLst>
          </p:cNvPr>
          <p:cNvSpPr txBox="1"/>
          <p:nvPr/>
        </p:nvSpPr>
        <p:spPr>
          <a:xfrm>
            <a:off x="8664605" y="2012181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287139-C96C-AB44-8566-0DA9063F1E49}"/>
              </a:ext>
            </a:extLst>
          </p:cNvPr>
          <p:cNvSpPr txBox="1"/>
          <p:nvPr/>
        </p:nvSpPr>
        <p:spPr>
          <a:xfrm>
            <a:off x="8671851" y="4779796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3913DF-0167-9F4E-B6BB-500287BE582D}"/>
              </a:ext>
            </a:extLst>
          </p:cNvPr>
          <p:cNvSpPr txBox="1"/>
          <p:nvPr/>
        </p:nvSpPr>
        <p:spPr>
          <a:xfrm>
            <a:off x="8671851" y="3620531"/>
            <a:ext cx="5950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2674BB-142B-C144-9B02-901F5D797401}"/>
              </a:ext>
            </a:extLst>
          </p:cNvPr>
          <p:cNvSpPr txBox="1"/>
          <p:nvPr/>
        </p:nvSpPr>
        <p:spPr>
          <a:xfrm>
            <a:off x="3822487" y="4693265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CBCECD-3EA7-0E4A-8A48-3EE6F672E2B3}"/>
              </a:ext>
            </a:extLst>
          </p:cNvPr>
          <p:cNvSpPr txBox="1"/>
          <p:nvPr/>
        </p:nvSpPr>
        <p:spPr>
          <a:xfrm>
            <a:off x="3822488" y="5060448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863524-FE51-F14E-8A38-6E689070F100}"/>
              </a:ext>
            </a:extLst>
          </p:cNvPr>
          <p:cNvSpPr txBox="1"/>
          <p:nvPr/>
        </p:nvSpPr>
        <p:spPr>
          <a:xfrm>
            <a:off x="3715087" y="353585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59FBAA-3BA1-E741-978B-4DD7076B41A4}"/>
              </a:ext>
            </a:extLst>
          </p:cNvPr>
          <p:cNvSpPr txBox="1"/>
          <p:nvPr/>
        </p:nvSpPr>
        <p:spPr>
          <a:xfrm>
            <a:off x="3715087" y="1995992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674DCD-233C-094C-895C-E39D06AA3620}"/>
              </a:ext>
            </a:extLst>
          </p:cNvPr>
          <p:cNvSpPr/>
          <p:nvPr/>
        </p:nvSpPr>
        <p:spPr>
          <a:xfrm>
            <a:off x="6074980" y="2012181"/>
            <a:ext cx="8386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82FD53-E913-3D4B-A741-49348664AEA3}"/>
              </a:ext>
            </a:extLst>
          </p:cNvPr>
          <p:cNvSpPr/>
          <p:nvPr/>
        </p:nvSpPr>
        <p:spPr>
          <a:xfrm>
            <a:off x="6074980" y="3689738"/>
            <a:ext cx="8386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EC8CD4-A2F3-E744-B5FA-0EF75A4B8446}"/>
              </a:ext>
            </a:extLst>
          </p:cNvPr>
          <p:cNvSpPr/>
          <p:nvPr/>
        </p:nvSpPr>
        <p:spPr>
          <a:xfrm>
            <a:off x="6074980" y="4875782"/>
            <a:ext cx="8386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EBB9C5-B6AA-244A-8230-39896570F09D}"/>
              </a:ext>
            </a:extLst>
          </p:cNvPr>
          <p:cNvSpPr txBox="1"/>
          <p:nvPr/>
        </p:nvSpPr>
        <p:spPr>
          <a:xfrm>
            <a:off x="6096000" y="1732665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1.0   0.6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41A12F-DAC2-DA4C-9234-B1692803C907}"/>
              </a:ext>
            </a:extLst>
          </p:cNvPr>
          <p:cNvSpPr txBox="1"/>
          <p:nvPr/>
        </p:nvSpPr>
        <p:spPr>
          <a:xfrm>
            <a:off x="6074980" y="3389090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1.0    0</a:t>
            </a:r>
          </a:p>
        </p:txBody>
      </p:sp>
    </p:spTree>
    <p:extLst>
      <p:ext uri="{BB962C8B-B14F-4D97-AF65-F5344CB8AC3E}">
        <p14:creationId xmlns:p14="http://schemas.microsoft.com/office/powerpoint/2010/main" val="2191958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93DEE53-EA39-5F4E-A343-34028B6E9A00}"/>
              </a:ext>
            </a:extLst>
          </p:cNvPr>
          <p:cNvSpPr txBox="1"/>
          <p:nvPr/>
        </p:nvSpPr>
        <p:spPr>
          <a:xfrm>
            <a:off x="7120244" y="259154"/>
            <a:ext cx="1940322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Mithramycin A</a:t>
            </a:r>
            <a:endParaRPr lang="en-US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218B0C-4D76-6841-881A-EAEE9C52EC18}"/>
              </a:ext>
            </a:extLst>
          </p:cNvPr>
          <p:cNvSpPr txBox="1"/>
          <p:nvPr/>
        </p:nvSpPr>
        <p:spPr>
          <a:xfrm>
            <a:off x="7717294" y="799691"/>
            <a:ext cx="8322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     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4D3E4B-132B-0F4F-AE25-87620DEF205D}"/>
              </a:ext>
            </a:extLst>
          </p:cNvPr>
          <p:cNvSpPr txBox="1"/>
          <p:nvPr/>
        </p:nvSpPr>
        <p:spPr>
          <a:xfrm>
            <a:off x="9564616" y="1755882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C702A3-59C4-3342-81DC-42DA9BAE6E1F}"/>
              </a:ext>
            </a:extLst>
          </p:cNvPr>
          <p:cNvSpPr txBox="1"/>
          <p:nvPr/>
        </p:nvSpPr>
        <p:spPr>
          <a:xfrm>
            <a:off x="9889683" y="4548121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D413C4-CA92-1948-9601-EED1BCA571F5}"/>
              </a:ext>
            </a:extLst>
          </p:cNvPr>
          <p:cNvSpPr txBox="1"/>
          <p:nvPr/>
        </p:nvSpPr>
        <p:spPr>
          <a:xfrm>
            <a:off x="10202268" y="3336663"/>
            <a:ext cx="5950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1CAD38-1396-7C49-958D-7113B3448A24}"/>
              </a:ext>
            </a:extLst>
          </p:cNvPr>
          <p:cNvSpPr txBox="1"/>
          <p:nvPr/>
        </p:nvSpPr>
        <p:spPr>
          <a:xfrm>
            <a:off x="0" y="0"/>
            <a:ext cx="151349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S2C</a:t>
            </a:r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64D828F-560E-C849-8A3E-0D61EE5265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090" y="2360139"/>
            <a:ext cx="8053156" cy="1549524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700D760E-D804-7946-873E-032F35B1A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2038" y="3967975"/>
            <a:ext cx="7537645" cy="1651123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3" name="Picture 12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BEE64FE2-F686-204C-8A18-7EE2D529AC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08" y="1198179"/>
            <a:ext cx="7080908" cy="108254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0C38F0F-3795-E841-901F-9FAEF779EA60}"/>
              </a:ext>
            </a:extLst>
          </p:cNvPr>
          <p:cNvCxnSpPr>
            <a:cxnSpLocks/>
          </p:cNvCxnSpPr>
          <p:nvPr/>
        </p:nvCxnSpPr>
        <p:spPr>
          <a:xfrm>
            <a:off x="5706992" y="486435"/>
            <a:ext cx="503933" cy="0"/>
          </a:xfrm>
          <a:prstGeom prst="line">
            <a:avLst/>
          </a:prstGeom>
          <a:ln w="9525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E23E0B5-B94C-D043-B340-0EE5370A3952}"/>
              </a:ext>
            </a:extLst>
          </p:cNvPr>
          <p:cNvCxnSpPr>
            <a:cxnSpLocks/>
          </p:cNvCxnSpPr>
          <p:nvPr/>
        </p:nvCxnSpPr>
        <p:spPr>
          <a:xfrm>
            <a:off x="7717294" y="717756"/>
            <a:ext cx="7462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43B1E2C-39CB-CA4B-87F9-F2F20DA5570A}"/>
              </a:ext>
            </a:extLst>
          </p:cNvPr>
          <p:cNvSpPr txBox="1"/>
          <p:nvPr/>
        </p:nvSpPr>
        <p:spPr>
          <a:xfrm>
            <a:off x="2208947" y="4322826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5AD37D-7F3D-0246-98D3-A8FA063AF83A}"/>
              </a:ext>
            </a:extLst>
          </p:cNvPr>
          <p:cNvSpPr txBox="1"/>
          <p:nvPr/>
        </p:nvSpPr>
        <p:spPr>
          <a:xfrm>
            <a:off x="2208947" y="471969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375CFB-0ED6-C24A-88E5-3CBA3ACA501E}"/>
              </a:ext>
            </a:extLst>
          </p:cNvPr>
          <p:cNvSpPr txBox="1"/>
          <p:nvPr/>
        </p:nvSpPr>
        <p:spPr>
          <a:xfrm>
            <a:off x="2175978" y="3182775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23C62B-A146-3E41-8D48-01425B946C6A}"/>
              </a:ext>
            </a:extLst>
          </p:cNvPr>
          <p:cNvSpPr txBox="1"/>
          <p:nvPr/>
        </p:nvSpPr>
        <p:spPr>
          <a:xfrm>
            <a:off x="2175978" y="169920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D21676B-86AA-5346-B8F9-FBA69902961E}"/>
              </a:ext>
            </a:extLst>
          </p:cNvPr>
          <p:cNvSpPr/>
          <p:nvPr/>
        </p:nvSpPr>
        <p:spPr>
          <a:xfrm>
            <a:off x="7696028" y="1755882"/>
            <a:ext cx="9234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98789E7-9A36-5140-8E58-B9E2A1FB59CF}"/>
              </a:ext>
            </a:extLst>
          </p:cNvPr>
          <p:cNvSpPr/>
          <p:nvPr/>
        </p:nvSpPr>
        <p:spPr>
          <a:xfrm>
            <a:off x="7717294" y="3244334"/>
            <a:ext cx="9234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916A45F-1A73-3A45-91E5-BACEF63BC8BA}"/>
              </a:ext>
            </a:extLst>
          </p:cNvPr>
          <p:cNvSpPr/>
          <p:nvPr/>
        </p:nvSpPr>
        <p:spPr>
          <a:xfrm>
            <a:off x="7795263" y="4535026"/>
            <a:ext cx="9234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65ECAC-F996-BB47-9BE4-C828AD23F9AF}"/>
              </a:ext>
            </a:extLst>
          </p:cNvPr>
          <p:cNvSpPr txBox="1"/>
          <p:nvPr/>
        </p:nvSpPr>
        <p:spPr>
          <a:xfrm>
            <a:off x="7717294" y="1459885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1.0    0.6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A5B4231-F142-C54D-9736-E74CBCDC503B}"/>
              </a:ext>
            </a:extLst>
          </p:cNvPr>
          <p:cNvSpPr txBox="1"/>
          <p:nvPr/>
        </p:nvSpPr>
        <p:spPr>
          <a:xfrm>
            <a:off x="7777563" y="2929255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1.0    0.4</a:t>
            </a:r>
          </a:p>
        </p:txBody>
      </p:sp>
    </p:spTree>
    <p:extLst>
      <p:ext uri="{BB962C8B-B14F-4D97-AF65-F5344CB8AC3E}">
        <p14:creationId xmlns:p14="http://schemas.microsoft.com/office/powerpoint/2010/main" val="3770860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90C016F-075A-C44A-AC97-34F77F7DD023}"/>
              </a:ext>
            </a:extLst>
          </p:cNvPr>
          <p:cNvSpPr txBox="1"/>
          <p:nvPr/>
        </p:nvSpPr>
        <p:spPr>
          <a:xfrm>
            <a:off x="5473209" y="411708"/>
            <a:ext cx="6511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siCtrl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26754E-0506-E448-ACA1-CE4E89D8A65B}"/>
              </a:ext>
            </a:extLst>
          </p:cNvPr>
          <p:cNvSpPr txBox="1"/>
          <p:nvPr/>
        </p:nvSpPr>
        <p:spPr>
          <a:xfrm>
            <a:off x="6356255" y="411708"/>
            <a:ext cx="99521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siSP1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ACAFAA-A846-6749-B1DC-CDAA7959FCBB}"/>
              </a:ext>
            </a:extLst>
          </p:cNvPr>
          <p:cNvSpPr txBox="1"/>
          <p:nvPr/>
        </p:nvSpPr>
        <p:spPr>
          <a:xfrm>
            <a:off x="8587825" y="2042655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B7-H3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7ED0D9-3829-9343-9EDB-61ED9E81B1B1}"/>
              </a:ext>
            </a:extLst>
          </p:cNvPr>
          <p:cNvSpPr txBox="1"/>
          <p:nvPr/>
        </p:nvSpPr>
        <p:spPr>
          <a:xfrm>
            <a:off x="8625040" y="4867858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DEA461D-B02D-2742-A624-3844A052B3C2}"/>
              </a:ext>
            </a:extLst>
          </p:cNvPr>
          <p:cNvCxnSpPr>
            <a:cxnSpLocks/>
          </p:cNvCxnSpPr>
          <p:nvPr/>
        </p:nvCxnSpPr>
        <p:spPr>
          <a:xfrm>
            <a:off x="5448394" y="782642"/>
            <a:ext cx="70077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038E85F-EEF4-4441-B63B-C61177D3F54D}"/>
              </a:ext>
            </a:extLst>
          </p:cNvPr>
          <p:cNvSpPr txBox="1"/>
          <p:nvPr/>
        </p:nvSpPr>
        <p:spPr>
          <a:xfrm>
            <a:off x="4542614" y="916592"/>
            <a:ext cx="57099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SP1</a:t>
            </a: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5EE961D-D687-E44C-A1D5-E979F100EE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6585" y="1261301"/>
            <a:ext cx="4468455" cy="1562708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EDAC2C79-028C-2548-8851-26E2B943D6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3799" y="3013242"/>
            <a:ext cx="4394026" cy="367835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DC1039-C52F-F140-A572-069BC4961737}"/>
              </a:ext>
            </a:extLst>
          </p:cNvPr>
          <p:cNvSpPr txBox="1"/>
          <p:nvPr/>
        </p:nvSpPr>
        <p:spPr>
          <a:xfrm>
            <a:off x="-1" y="0"/>
            <a:ext cx="154502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S2D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4BECF3-3812-964F-96CC-69EA9B10E004}"/>
              </a:ext>
            </a:extLst>
          </p:cNvPr>
          <p:cNvSpPr txBox="1"/>
          <p:nvPr/>
        </p:nvSpPr>
        <p:spPr>
          <a:xfrm>
            <a:off x="4318193" y="4292508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3044E6-341A-0F4D-AD88-E75AD5753305}"/>
              </a:ext>
            </a:extLst>
          </p:cNvPr>
          <p:cNvSpPr txBox="1"/>
          <p:nvPr/>
        </p:nvSpPr>
        <p:spPr>
          <a:xfrm>
            <a:off x="4318194" y="5492051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37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799669-F42D-1A45-8324-84A6C1E4FD18}"/>
              </a:ext>
            </a:extLst>
          </p:cNvPr>
          <p:cNvSpPr txBox="1"/>
          <p:nvPr/>
        </p:nvSpPr>
        <p:spPr>
          <a:xfrm>
            <a:off x="4210793" y="2116135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</a:t>
            </a:r>
            <a:r>
              <a:rPr lang="en-US" sz="1600" dirty="0" err="1"/>
              <a:t>kDa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0BCDD4-ABD7-364F-9559-F84D6E42391E}"/>
              </a:ext>
            </a:extLst>
          </p:cNvPr>
          <p:cNvSpPr txBox="1"/>
          <p:nvPr/>
        </p:nvSpPr>
        <p:spPr>
          <a:xfrm>
            <a:off x="5395229" y="859589"/>
            <a:ext cx="244096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     +      –      +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AF5F026-D018-D64A-9D53-336C39F27D97}"/>
              </a:ext>
            </a:extLst>
          </p:cNvPr>
          <p:cNvCxnSpPr>
            <a:cxnSpLocks/>
          </p:cNvCxnSpPr>
          <p:nvPr/>
        </p:nvCxnSpPr>
        <p:spPr>
          <a:xfrm>
            <a:off x="6473546" y="782642"/>
            <a:ext cx="70077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12E5575-E330-AD4A-BBFD-72E43BE0B79A}"/>
              </a:ext>
            </a:extLst>
          </p:cNvPr>
          <p:cNvCxnSpPr>
            <a:cxnSpLocks/>
          </p:cNvCxnSpPr>
          <p:nvPr/>
        </p:nvCxnSpPr>
        <p:spPr>
          <a:xfrm>
            <a:off x="5423578" y="397148"/>
            <a:ext cx="175073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A3BCD17-ABD9-A848-B8D6-A09D0FB60FAB}"/>
              </a:ext>
            </a:extLst>
          </p:cNvPr>
          <p:cNvSpPr txBox="1"/>
          <p:nvPr/>
        </p:nvSpPr>
        <p:spPr>
          <a:xfrm>
            <a:off x="5290175" y="-36022"/>
            <a:ext cx="213216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TP53 KO LNCaP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6265D78-E681-6E44-B2E0-4B4C510A0E9C}"/>
              </a:ext>
            </a:extLst>
          </p:cNvPr>
          <p:cNvSpPr/>
          <p:nvPr/>
        </p:nvSpPr>
        <p:spPr>
          <a:xfrm>
            <a:off x="5337063" y="2032278"/>
            <a:ext cx="201440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838CC97-0203-224F-A7E9-B94AA9854238}"/>
              </a:ext>
            </a:extLst>
          </p:cNvPr>
          <p:cNvSpPr/>
          <p:nvPr/>
        </p:nvSpPr>
        <p:spPr>
          <a:xfrm>
            <a:off x="5337063" y="4870054"/>
            <a:ext cx="201440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0E7DFD-36EB-BF47-B251-965B58367CB1}"/>
              </a:ext>
            </a:extLst>
          </p:cNvPr>
          <p:cNvSpPr txBox="1"/>
          <p:nvPr/>
        </p:nvSpPr>
        <p:spPr>
          <a:xfrm>
            <a:off x="5395229" y="1724501"/>
            <a:ext cx="1946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1.0     1.4      0.5     0.9</a:t>
            </a:r>
          </a:p>
        </p:txBody>
      </p:sp>
    </p:spTree>
    <p:extLst>
      <p:ext uri="{BB962C8B-B14F-4D97-AF65-F5344CB8AC3E}">
        <p14:creationId xmlns:p14="http://schemas.microsoft.com/office/powerpoint/2010/main" val="409434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5280</TotalTime>
  <Words>423</Words>
  <Application>Microsoft Macintosh PowerPoint</Application>
  <PresentationFormat>Widescreen</PresentationFormat>
  <Paragraphs>162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等线</vt:lpstr>
      <vt:lpstr>等线 Light</vt:lpstr>
      <vt:lpstr>Arial</vt:lpstr>
      <vt:lpstr>Calibri</vt:lpstr>
      <vt:lpstr>Cambria Math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and PCa in Patient Samples  04/01/2020</dc:title>
  <dc:creator>Will SHI</dc:creator>
  <cp:lastModifiedBy>Zhao,Di</cp:lastModifiedBy>
  <cp:revision>70</cp:revision>
  <dcterms:created xsi:type="dcterms:W3CDTF">2020-04-01T15:25:24Z</dcterms:created>
  <dcterms:modified xsi:type="dcterms:W3CDTF">2023-09-25T01:17:59Z</dcterms:modified>
</cp:coreProperties>
</file>