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63" r:id="rId3"/>
    <p:sldId id="265" r:id="rId4"/>
    <p:sldId id="258" r:id="rId5"/>
    <p:sldId id="260" r:id="rId6"/>
    <p:sldId id="271" r:id="rId7"/>
    <p:sldId id="259" r:id="rId8"/>
    <p:sldId id="275" r:id="rId9"/>
    <p:sldId id="276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0" autoAdjust="0"/>
    <p:restoredTop sz="95256" autoAdjust="0"/>
  </p:normalViewPr>
  <p:slideViewPr>
    <p:cSldViewPr snapToGrid="0">
      <p:cViewPr varScale="1">
        <p:scale>
          <a:sx n="78" d="100"/>
          <a:sy n="78" d="100"/>
        </p:scale>
        <p:origin x="8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B8E76-821D-44B6-B6B2-6F985A12A411}" type="datetimeFigureOut">
              <a:rPr lang="ko-KR" altLang="en-US" smtClean="0"/>
              <a:t>2023-04-28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9F5D3C-87E3-41ED-AD84-60BAB18BA9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3801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C1F560-2184-46B8-B948-36D2D6154F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F3B341C-98D9-4E8F-9CB6-55FAFE901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822948-6A61-4409-B949-17A91B2F9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BC582-6BA4-4974-8073-7B7B7C166F12}" type="datetimeFigureOut">
              <a:rPr lang="ko-KR" altLang="en-US" smtClean="0"/>
              <a:t>2023-04-28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9A68195-5463-41A7-839B-E8BC48FD6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EF7DC3E-FD0D-4DFE-8843-F61522C11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DB81-3DED-4BE8-A89F-D838580337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7436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62FC32-E62B-477B-9CDA-2909CA3C1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716136A-19D8-4D65-8367-98DEB61D2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08C4E33-CCE6-4FD4-BB3E-4C9F243C9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BC582-6BA4-4974-8073-7B7B7C166F12}" type="datetimeFigureOut">
              <a:rPr lang="ko-KR" altLang="en-US" smtClean="0"/>
              <a:t>2023-04-28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A173047-9DAD-41F0-AB05-138595D04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D800938-439D-41D9-8006-04A92E8E5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DB81-3DED-4BE8-A89F-D838580337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911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ED7F3D2-BF01-40EE-884A-48A330A67C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29B2F21-51EB-49DB-9F79-966AAC20B9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6FD3B56-3208-415F-8C09-1033FFBD5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BC582-6BA4-4974-8073-7B7B7C166F12}" type="datetimeFigureOut">
              <a:rPr lang="ko-KR" altLang="en-US" smtClean="0"/>
              <a:t>2023-04-28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CC4839D-5009-4872-9087-B252106CB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443CAE-474C-4545-B8AA-B249098BB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DB81-3DED-4BE8-A89F-D838580337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6807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05944F-1FA6-4F47-9557-0FF268150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A4252B0-5BC7-4CBE-8500-5BA0DDB9D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6DA4515-6EBA-4EED-8120-47C7E164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BC582-6BA4-4974-8073-7B7B7C166F12}" type="datetimeFigureOut">
              <a:rPr lang="ko-KR" altLang="en-US" smtClean="0"/>
              <a:t>2023-04-28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781FFCA-686D-4E6D-A096-A73544E5C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A21CA86-1D69-4D8F-92A9-C3366CC06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DB81-3DED-4BE8-A89F-D838580337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6130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5C93EB-F650-4FA9-9567-86AFC08CE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076B333-91F0-4608-A255-CE58F2CE0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7421070-7359-479B-A960-C6192E5D3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BC582-6BA4-4974-8073-7B7B7C166F12}" type="datetimeFigureOut">
              <a:rPr lang="ko-KR" altLang="en-US" smtClean="0"/>
              <a:t>2023-04-28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1DB4AA-D926-4412-BDF8-6AE819FA1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71A523-1D77-40B2-BCB3-69DD2A886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DB81-3DED-4BE8-A89F-D838580337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4224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2FA09F-39EE-4C1F-B99B-920BB2AAA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9DD9B36-A7BA-44AB-9D16-061F0E3339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0C4FC13-4D2F-4890-8AC7-B3C44E24E3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F2B3E82-24E8-4D18-85E3-C78DC505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BC582-6BA4-4974-8073-7B7B7C166F12}" type="datetimeFigureOut">
              <a:rPr lang="ko-KR" altLang="en-US" smtClean="0"/>
              <a:t>2023-04-28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3F7EEE2-2C3D-4EB9-9956-F94C094E0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F08906D-CC76-463A-A41F-52D57C6B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DB81-3DED-4BE8-A89F-D838580337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6673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4418E3-0545-459C-9E48-18214A1C9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96E998F-DCD0-4CE7-80E7-DC42FBD21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F1FD878-E2B4-4B0C-8896-3DD09B6C3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27D7EBB-C9D7-45C3-A4D0-949C86B163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6C810F1-8849-4DDE-B022-8D67A38D26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D6409F7-6ED1-4F61-B54F-07E04D752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BC582-6BA4-4974-8073-7B7B7C166F12}" type="datetimeFigureOut">
              <a:rPr lang="ko-KR" altLang="en-US" smtClean="0"/>
              <a:t>2023-04-28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79DD4EE-01A5-4990-981F-4C737CCF5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7E9430F-7162-4C5F-891C-05D9297D5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DB81-3DED-4BE8-A89F-D838580337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8146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717278-0034-4CEB-96EF-C5B313FBB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FD84CD4-CAF6-474F-9160-70AA12354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BC582-6BA4-4974-8073-7B7B7C166F12}" type="datetimeFigureOut">
              <a:rPr lang="ko-KR" altLang="en-US" smtClean="0"/>
              <a:t>2023-04-28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FACABC6-4324-4AC7-B8BC-0B15C9BA9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6209334-3051-4880-9644-7624429E0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DB81-3DED-4BE8-A89F-D838580337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298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75E3C03-9510-4D0A-9E77-5EB926ED5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BC582-6BA4-4974-8073-7B7B7C166F12}" type="datetimeFigureOut">
              <a:rPr lang="ko-KR" altLang="en-US" smtClean="0"/>
              <a:t>2023-04-28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F6CB870-080E-4E6A-91D3-3AE27A25E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C4BFB3E-5D83-4945-BF19-ED86608AA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DB81-3DED-4BE8-A89F-D838580337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5169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A4831C-0EFE-4946-95F1-D46160F72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ECCF590-CE30-478B-A179-EE1BCED5D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9527D0B-A60B-42ED-BFD1-935278E9B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0A58CE3-AB09-423E-97F3-63915E582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BC582-6BA4-4974-8073-7B7B7C166F12}" type="datetimeFigureOut">
              <a:rPr lang="ko-KR" altLang="en-US" smtClean="0"/>
              <a:t>2023-04-28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54264B4-4FA4-4C2C-B383-FF0E0AD5B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C260F97-F61E-4C84-B396-3D9A0A27A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DB81-3DED-4BE8-A89F-D838580337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6942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CCE61E-DDDC-45FE-B922-E1AB0407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BD18A70-661A-4CD6-842A-9A79002207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B2277D2-1560-4A56-8DDB-12BCB42002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059EE44-664D-455A-A7E5-D1502D973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BC582-6BA4-4974-8073-7B7B7C166F12}" type="datetimeFigureOut">
              <a:rPr lang="ko-KR" altLang="en-US" smtClean="0"/>
              <a:t>2023-04-28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AF7B0D6-B447-49D0-A501-26033892F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3813F9B-1192-48E5-91BC-C65934FE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2DB81-3DED-4BE8-A89F-D838580337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565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59E7456-6202-4FED-83AC-F3D0BE171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D62191B-6D2E-4585-A050-12BFC10EA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F49BE1A-FD7B-4B1A-9F56-0FC1B08117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BC582-6BA4-4974-8073-7B7B7C166F12}" type="datetimeFigureOut">
              <a:rPr lang="ko-KR" altLang="en-US" smtClean="0"/>
              <a:t>2023-04-28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BC95D87-6218-4976-B3FA-45DC553311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57A01B0-7FDA-4B18-8D50-08C029663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2DB81-3DED-4BE8-A89F-D838580337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095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microsoft.com/office/2007/relationships/hdphoto" Target="../media/hdphoto3.wdp"/><Relationship Id="rId26" Type="http://schemas.openxmlformats.org/officeDocument/2006/relationships/image" Target="../media/image21.emf"/><Relationship Id="rId3" Type="http://schemas.openxmlformats.org/officeDocument/2006/relationships/image" Target="../media/image2.png"/><Relationship Id="rId21" Type="http://schemas.openxmlformats.org/officeDocument/2006/relationships/image" Target="../media/image17.png"/><Relationship Id="rId34" Type="http://schemas.openxmlformats.org/officeDocument/2006/relationships/image" Target="../media/image28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17" Type="http://schemas.openxmlformats.org/officeDocument/2006/relationships/image" Target="../media/image14.png"/><Relationship Id="rId25" Type="http://schemas.openxmlformats.org/officeDocument/2006/relationships/image" Target="../media/image20.png"/><Relationship Id="rId33" Type="http://schemas.openxmlformats.org/officeDocument/2006/relationships/image" Target="../media/image27.png"/><Relationship Id="rId2" Type="http://schemas.openxmlformats.org/officeDocument/2006/relationships/image" Target="../media/image1.emf"/><Relationship Id="rId16" Type="http://schemas.openxmlformats.org/officeDocument/2006/relationships/image" Target="../media/image13.png"/><Relationship Id="rId20" Type="http://schemas.openxmlformats.org/officeDocument/2006/relationships/image" Target="../media/image16.png"/><Relationship Id="rId29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24" Type="http://schemas.openxmlformats.org/officeDocument/2006/relationships/image" Target="../media/image19.png"/><Relationship Id="rId32" Type="http://schemas.microsoft.com/office/2007/relationships/hdphoto" Target="../media/hdphoto5.wdp"/><Relationship Id="rId5" Type="http://schemas.openxmlformats.org/officeDocument/2006/relationships/image" Target="../media/image4.png"/><Relationship Id="rId15" Type="http://schemas.openxmlformats.org/officeDocument/2006/relationships/image" Target="../media/image12.png"/><Relationship Id="rId23" Type="http://schemas.microsoft.com/office/2007/relationships/hdphoto" Target="../media/hdphoto4.wdp"/><Relationship Id="rId28" Type="http://schemas.openxmlformats.org/officeDocument/2006/relationships/image" Target="../media/image23.png"/><Relationship Id="rId36" Type="http://schemas.openxmlformats.org/officeDocument/2006/relationships/image" Target="../media/image30.png"/><Relationship Id="rId10" Type="http://schemas.openxmlformats.org/officeDocument/2006/relationships/image" Target="../media/image8.png"/><Relationship Id="rId19" Type="http://schemas.openxmlformats.org/officeDocument/2006/relationships/image" Target="../media/image15.png"/><Relationship Id="rId31" Type="http://schemas.openxmlformats.org/officeDocument/2006/relationships/image" Target="../media/image26.png"/><Relationship Id="rId4" Type="http://schemas.openxmlformats.org/officeDocument/2006/relationships/image" Target="../media/image3.emf"/><Relationship Id="rId9" Type="http://schemas.openxmlformats.org/officeDocument/2006/relationships/image" Target="../media/image7.png"/><Relationship Id="rId14" Type="http://schemas.microsoft.com/office/2007/relationships/hdphoto" Target="../media/hdphoto2.wdp"/><Relationship Id="rId22" Type="http://schemas.openxmlformats.org/officeDocument/2006/relationships/image" Target="../media/image18.png"/><Relationship Id="rId27" Type="http://schemas.openxmlformats.org/officeDocument/2006/relationships/image" Target="../media/image22.png"/><Relationship Id="rId30" Type="http://schemas.openxmlformats.org/officeDocument/2006/relationships/image" Target="../media/image25.png"/><Relationship Id="rId35" Type="http://schemas.openxmlformats.org/officeDocument/2006/relationships/image" Target="../media/image29.png"/><Relationship Id="rId8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2.png"/><Relationship Id="rId18" Type="http://schemas.openxmlformats.org/officeDocument/2006/relationships/image" Target="../media/image47.emf"/><Relationship Id="rId26" Type="http://schemas.openxmlformats.org/officeDocument/2006/relationships/image" Target="../media/image55.emf"/><Relationship Id="rId3" Type="http://schemas.openxmlformats.org/officeDocument/2006/relationships/image" Target="../media/image32.png"/><Relationship Id="rId21" Type="http://schemas.openxmlformats.org/officeDocument/2006/relationships/image" Target="../media/image50.emf"/><Relationship Id="rId34" Type="http://schemas.openxmlformats.org/officeDocument/2006/relationships/image" Target="../media/image62.png"/><Relationship Id="rId7" Type="http://schemas.openxmlformats.org/officeDocument/2006/relationships/image" Target="../media/image36.emf"/><Relationship Id="rId12" Type="http://schemas.openxmlformats.org/officeDocument/2006/relationships/image" Target="../media/image41.png"/><Relationship Id="rId17" Type="http://schemas.openxmlformats.org/officeDocument/2006/relationships/image" Target="../media/image46.emf"/><Relationship Id="rId25" Type="http://schemas.openxmlformats.org/officeDocument/2006/relationships/image" Target="../media/image54.png"/><Relationship Id="rId33" Type="http://schemas.openxmlformats.org/officeDocument/2006/relationships/image" Target="../media/image61.png"/><Relationship Id="rId2" Type="http://schemas.openxmlformats.org/officeDocument/2006/relationships/image" Target="../media/image31.png"/><Relationship Id="rId16" Type="http://schemas.openxmlformats.org/officeDocument/2006/relationships/image" Target="../media/image45.emf"/><Relationship Id="rId20" Type="http://schemas.openxmlformats.org/officeDocument/2006/relationships/image" Target="../media/image49.emf"/><Relationship Id="rId29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emf"/><Relationship Id="rId24" Type="http://schemas.openxmlformats.org/officeDocument/2006/relationships/image" Target="../media/image53.png"/><Relationship Id="rId32" Type="http://schemas.openxmlformats.org/officeDocument/2006/relationships/image" Target="../media/image60.png"/><Relationship Id="rId5" Type="http://schemas.openxmlformats.org/officeDocument/2006/relationships/image" Target="../media/image34.png"/><Relationship Id="rId15" Type="http://schemas.openxmlformats.org/officeDocument/2006/relationships/image" Target="../media/image44.png"/><Relationship Id="rId23" Type="http://schemas.openxmlformats.org/officeDocument/2006/relationships/image" Target="../media/image52.emf"/><Relationship Id="rId28" Type="http://schemas.openxmlformats.org/officeDocument/2006/relationships/image" Target="../media/image57.jpeg"/><Relationship Id="rId10" Type="http://schemas.openxmlformats.org/officeDocument/2006/relationships/image" Target="../media/image39.emf"/><Relationship Id="rId19" Type="http://schemas.openxmlformats.org/officeDocument/2006/relationships/image" Target="../media/image48.emf"/><Relationship Id="rId31" Type="http://schemas.openxmlformats.org/officeDocument/2006/relationships/image" Target="../media/image59.png"/><Relationship Id="rId4" Type="http://schemas.openxmlformats.org/officeDocument/2006/relationships/image" Target="../media/image33.emf"/><Relationship Id="rId9" Type="http://schemas.openxmlformats.org/officeDocument/2006/relationships/image" Target="../media/image38.png"/><Relationship Id="rId14" Type="http://schemas.openxmlformats.org/officeDocument/2006/relationships/image" Target="../media/image43.png"/><Relationship Id="rId22" Type="http://schemas.openxmlformats.org/officeDocument/2006/relationships/image" Target="../media/image51.emf"/><Relationship Id="rId27" Type="http://schemas.openxmlformats.org/officeDocument/2006/relationships/image" Target="../media/image56.emf"/><Relationship Id="rId30" Type="http://schemas.microsoft.com/office/2007/relationships/hdphoto" Target="../media/hdphoto6.wdp"/><Relationship Id="rId8" Type="http://schemas.openxmlformats.org/officeDocument/2006/relationships/image" Target="../media/image3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3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72.png"/><Relationship Id="rId2" Type="http://schemas.openxmlformats.org/officeDocument/2006/relationships/image" Target="../media/image63.emf"/><Relationship Id="rId16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emf"/><Relationship Id="rId11" Type="http://schemas.openxmlformats.org/officeDocument/2006/relationships/image" Target="../media/image71.emf"/><Relationship Id="rId5" Type="http://schemas.openxmlformats.org/officeDocument/2006/relationships/image" Target="../media/image66.png"/><Relationship Id="rId15" Type="http://schemas.openxmlformats.org/officeDocument/2006/relationships/image" Target="../media/image75.emf"/><Relationship Id="rId10" Type="http://schemas.openxmlformats.org/officeDocument/2006/relationships/image" Target="../media/image70.png"/><Relationship Id="rId4" Type="http://schemas.openxmlformats.org/officeDocument/2006/relationships/image" Target="../media/image65.png"/><Relationship Id="rId9" Type="http://schemas.openxmlformats.org/officeDocument/2006/relationships/image" Target="../media/image62.png"/><Relationship Id="rId14" Type="http://schemas.openxmlformats.org/officeDocument/2006/relationships/image" Target="../media/image74.emf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8.png"/><Relationship Id="rId18" Type="http://schemas.openxmlformats.org/officeDocument/2006/relationships/image" Target="../media/image93.png"/><Relationship Id="rId26" Type="http://schemas.openxmlformats.org/officeDocument/2006/relationships/image" Target="../media/image101.png"/><Relationship Id="rId39" Type="http://schemas.openxmlformats.org/officeDocument/2006/relationships/image" Target="../media/image113.emf"/><Relationship Id="rId21" Type="http://schemas.openxmlformats.org/officeDocument/2006/relationships/image" Target="../media/image96.png"/><Relationship Id="rId34" Type="http://schemas.openxmlformats.org/officeDocument/2006/relationships/image" Target="../media/image108.emf"/><Relationship Id="rId42" Type="http://schemas.openxmlformats.org/officeDocument/2006/relationships/image" Target="../media/image77.wmf"/><Relationship Id="rId47" Type="http://schemas.openxmlformats.org/officeDocument/2006/relationships/image" Target="../media/image117.emf"/><Relationship Id="rId7" Type="http://schemas.openxmlformats.org/officeDocument/2006/relationships/image" Target="../media/image8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1.png"/><Relationship Id="rId29" Type="http://schemas.microsoft.com/office/2007/relationships/hdphoto" Target="../media/hdphoto8.wdp"/><Relationship Id="rId11" Type="http://schemas.openxmlformats.org/officeDocument/2006/relationships/image" Target="../media/image86.png"/><Relationship Id="rId24" Type="http://schemas.openxmlformats.org/officeDocument/2006/relationships/image" Target="../media/image99.png"/><Relationship Id="rId32" Type="http://schemas.openxmlformats.org/officeDocument/2006/relationships/image" Target="../media/image106.emf"/><Relationship Id="rId37" Type="http://schemas.openxmlformats.org/officeDocument/2006/relationships/image" Target="../media/image111.emf"/><Relationship Id="rId40" Type="http://schemas.openxmlformats.org/officeDocument/2006/relationships/image" Target="../media/image114.png"/><Relationship Id="rId45" Type="http://schemas.openxmlformats.org/officeDocument/2006/relationships/image" Target="../media/image115.emf"/><Relationship Id="rId5" Type="http://schemas.openxmlformats.org/officeDocument/2006/relationships/image" Target="../media/image81.png"/><Relationship Id="rId15" Type="http://schemas.openxmlformats.org/officeDocument/2006/relationships/image" Target="../media/image90.png"/><Relationship Id="rId23" Type="http://schemas.openxmlformats.org/officeDocument/2006/relationships/image" Target="../media/image98.emf"/><Relationship Id="rId28" Type="http://schemas.openxmlformats.org/officeDocument/2006/relationships/image" Target="../media/image103.png"/><Relationship Id="rId36" Type="http://schemas.openxmlformats.org/officeDocument/2006/relationships/image" Target="../media/image110.emf"/><Relationship Id="rId49" Type="http://schemas.openxmlformats.org/officeDocument/2006/relationships/image" Target="../media/image119.emf"/><Relationship Id="rId10" Type="http://schemas.microsoft.com/office/2007/relationships/hdphoto" Target="../media/hdphoto7.wdp"/><Relationship Id="rId19" Type="http://schemas.openxmlformats.org/officeDocument/2006/relationships/image" Target="../media/image94.png"/><Relationship Id="rId31" Type="http://schemas.openxmlformats.org/officeDocument/2006/relationships/image" Target="../media/image105.emf"/><Relationship Id="rId44" Type="http://schemas.openxmlformats.org/officeDocument/2006/relationships/image" Target="../media/image78.wmf"/><Relationship Id="rId4" Type="http://schemas.openxmlformats.org/officeDocument/2006/relationships/image" Target="../media/image80.png"/><Relationship Id="rId9" Type="http://schemas.openxmlformats.org/officeDocument/2006/relationships/image" Target="../media/image85.png"/><Relationship Id="rId14" Type="http://schemas.openxmlformats.org/officeDocument/2006/relationships/image" Target="../media/image89.png"/><Relationship Id="rId22" Type="http://schemas.openxmlformats.org/officeDocument/2006/relationships/image" Target="../media/image97.emf"/><Relationship Id="rId27" Type="http://schemas.openxmlformats.org/officeDocument/2006/relationships/image" Target="../media/image102.png"/><Relationship Id="rId30" Type="http://schemas.openxmlformats.org/officeDocument/2006/relationships/image" Target="../media/image104.png"/><Relationship Id="rId35" Type="http://schemas.openxmlformats.org/officeDocument/2006/relationships/image" Target="../media/image109.emf"/><Relationship Id="rId43" Type="http://schemas.openxmlformats.org/officeDocument/2006/relationships/oleObject" Target="../embeddings/oleObject2.bin"/><Relationship Id="rId48" Type="http://schemas.openxmlformats.org/officeDocument/2006/relationships/image" Target="../media/image118.emf"/><Relationship Id="rId8" Type="http://schemas.openxmlformats.org/officeDocument/2006/relationships/image" Target="../media/image84.png"/><Relationship Id="rId3" Type="http://schemas.openxmlformats.org/officeDocument/2006/relationships/image" Target="../media/image79.png"/><Relationship Id="rId12" Type="http://schemas.openxmlformats.org/officeDocument/2006/relationships/image" Target="../media/image87.png"/><Relationship Id="rId17" Type="http://schemas.openxmlformats.org/officeDocument/2006/relationships/image" Target="../media/image92.png"/><Relationship Id="rId25" Type="http://schemas.openxmlformats.org/officeDocument/2006/relationships/image" Target="../media/image100.png"/><Relationship Id="rId33" Type="http://schemas.openxmlformats.org/officeDocument/2006/relationships/image" Target="../media/image107.png"/><Relationship Id="rId38" Type="http://schemas.openxmlformats.org/officeDocument/2006/relationships/image" Target="../media/image112.emf"/><Relationship Id="rId46" Type="http://schemas.openxmlformats.org/officeDocument/2006/relationships/image" Target="../media/image116.png"/><Relationship Id="rId20" Type="http://schemas.openxmlformats.org/officeDocument/2006/relationships/image" Target="../media/image95.png"/><Relationship Id="rId41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82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1.png"/><Relationship Id="rId18" Type="http://schemas.openxmlformats.org/officeDocument/2006/relationships/image" Target="../media/image136.png"/><Relationship Id="rId26" Type="http://schemas.openxmlformats.org/officeDocument/2006/relationships/image" Target="../media/image143.png"/><Relationship Id="rId39" Type="http://schemas.openxmlformats.org/officeDocument/2006/relationships/image" Target="../media/image156.png"/><Relationship Id="rId21" Type="http://schemas.openxmlformats.org/officeDocument/2006/relationships/image" Target="../media/image139.png"/><Relationship Id="rId34" Type="http://schemas.openxmlformats.org/officeDocument/2006/relationships/image" Target="../media/image151.png"/><Relationship Id="rId42" Type="http://schemas.openxmlformats.org/officeDocument/2006/relationships/image" Target="../media/image159.png"/><Relationship Id="rId7" Type="http://schemas.openxmlformats.org/officeDocument/2006/relationships/image" Target="../media/image125.png"/><Relationship Id="rId2" Type="http://schemas.openxmlformats.org/officeDocument/2006/relationships/image" Target="../media/image120.emf"/><Relationship Id="rId16" Type="http://schemas.openxmlformats.org/officeDocument/2006/relationships/image" Target="../media/image134.png"/><Relationship Id="rId29" Type="http://schemas.openxmlformats.org/officeDocument/2006/relationships/image" Target="../media/image1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emf"/><Relationship Id="rId11" Type="http://schemas.openxmlformats.org/officeDocument/2006/relationships/image" Target="../media/image129.png"/><Relationship Id="rId24" Type="http://schemas.openxmlformats.org/officeDocument/2006/relationships/image" Target="../media/image141.png"/><Relationship Id="rId32" Type="http://schemas.openxmlformats.org/officeDocument/2006/relationships/image" Target="../media/image149.png"/><Relationship Id="rId37" Type="http://schemas.openxmlformats.org/officeDocument/2006/relationships/image" Target="../media/image154.png"/><Relationship Id="rId40" Type="http://schemas.openxmlformats.org/officeDocument/2006/relationships/image" Target="../media/image157.png"/><Relationship Id="rId45" Type="http://schemas.openxmlformats.org/officeDocument/2006/relationships/image" Target="../media/image162.png"/><Relationship Id="rId5" Type="http://schemas.openxmlformats.org/officeDocument/2006/relationships/image" Target="../media/image123.emf"/><Relationship Id="rId15" Type="http://schemas.openxmlformats.org/officeDocument/2006/relationships/image" Target="../media/image133.png"/><Relationship Id="rId23" Type="http://schemas.openxmlformats.org/officeDocument/2006/relationships/image" Target="../media/image140.png"/><Relationship Id="rId28" Type="http://schemas.openxmlformats.org/officeDocument/2006/relationships/image" Target="../media/image145.png"/><Relationship Id="rId36" Type="http://schemas.openxmlformats.org/officeDocument/2006/relationships/image" Target="../media/image153.emf"/><Relationship Id="rId10" Type="http://schemas.openxmlformats.org/officeDocument/2006/relationships/image" Target="../media/image128.png"/><Relationship Id="rId19" Type="http://schemas.openxmlformats.org/officeDocument/2006/relationships/image" Target="../media/image137.emf"/><Relationship Id="rId31" Type="http://schemas.openxmlformats.org/officeDocument/2006/relationships/image" Target="../media/image148.png"/><Relationship Id="rId44" Type="http://schemas.openxmlformats.org/officeDocument/2006/relationships/image" Target="../media/image161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Relationship Id="rId14" Type="http://schemas.openxmlformats.org/officeDocument/2006/relationships/image" Target="../media/image132.png"/><Relationship Id="rId22" Type="http://schemas.microsoft.com/office/2007/relationships/hdphoto" Target="../media/hdphoto9.wdp"/><Relationship Id="rId27" Type="http://schemas.openxmlformats.org/officeDocument/2006/relationships/image" Target="../media/image144.png"/><Relationship Id="rId30" Type="http://schemas.openxmlformats.org/officeDocument/2006/relationships/image" Target="../media/image147.png"/><Relationship Id="rId35" Type="http://schemas.openxmlformats.org/officeDocument/2006/relationships/image" Target="../media/image152.png"/><Relationship Id="rId43" Type="http://schemas.openxmlformats.org/officeDocument/2006/relationships/image" Target="../media/image160.png"/><Relationship Id="rId8" Type="http://schemas.openxmlformats.org/officeDocument/2006/relationships/image" Target="../media/image126.png"/><Relationship Id="rId3" Type="http://schemas.openxmlformats.org/officeDocument/2006/relationships/image" Target="../media/image121.png"/><Relationship Id="rId12" Type="http://schemas.openxmlformats.org/officeDocument/2006/relationships/image" Target="../media/image130.emf"/><Relationship Id="rId17" Type="http://schemas.openxmlformats.org/officeDocument/2006/relationships/image" Target="../media/image135.png"/><Relationship Id="rId25" Type="http://schemas.openxmlformats.org/officeDocument/2006/relationships/image" Target="../media/image142.png"/><Relationship Id="rId33" Type="http://schemas.openxmlformats.org/officeDocument/2006/relationships/image" Target="../media/image150.emf"/><Relationship Id="rId38" Type="http://schemas.openxmlformats.org/officeDocument/2006/relationships/image" Target="../media/image155.png"/><Relationship Id="rId20" Type="http://schemas.openxmlformats.org/officeDocument/2006/relationships/image" Target="../media/image138.png"/><Relationship Id="rId41" Type="http://schemas.openxmlformats.org/officeDocument/2006/relationships/image" Target="../media/image15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png"/><Relationship Id="rId13" Type="http://schemas.openxmlformats.org/officeDocument/2006/relationships/image" Target="../media/image174.png"/><Relationship Id="rId18" Type="http://schemas.openxmlformats.org/officeDocument/2006/relationships/image" Target="../media/image179.png"/><Relationship Id="rId26" Type="http://schemas.openxmlformats.org/officeDocument/2006/relationships/image" Target="../media/image187.emf"/><Relationship Id="rId3" Type="http://schemas.openxmlformats.org/officeDocument/2006/relationships/image" Target="../media/image164.png"/><Relationship Id="rId21" Type="http://schemas.openxmlformats.org/officeDocument/2006/relationships/image" Target="../media/image182.png"/><Relationship Id="rId7" Type="http://schemas.openxmlformats.org/officeDocument/2006/relationships/image" Target="../media/image168.png"/><Relationship Id="rId12" Type="http://schemas.openxmlformats.org/officeDocument/2006/relationships/image" Target="../media/image173.png"/><Relationship Id="rId17" Type="http://schemas.openxmlformats.org/officeDocument/2006/relationships/image" Target="../media/image178.emf"/><Relationship Id="rId25" Type="http://schemas.openxmlformats.org/officeDocument/2006/relationships/image" Target="../media/image186.emf"/><Relationship Id="rId2" Type="http://schemas.openxmlformats.org/officeDocument/2006/relationships/image" Target="../media/image163.png"/><Relationship Id="rId16" Type="http://schemas.openxmlformats.org/officeDocument/2006/relationships/image" Target="../media/image177.emf"/><Relationship Id="rId20" Type="http://schemas.openxmlformats.org/officeDocument/2006/relationships/image" Target="../media/image181.emf"/><Relationship Id="rId29" Type="http://schemas.openxmlformats.org/officeDocument/2006/relationships/image" Target="../media/image19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7.png"/><Relationship Id="rId11" Type="http://schemas.openxmlformats.org/officeDocument/2006/relationships/image" Target="../media/image172.png"/><Relationship Id="rId24" Type="http://schemas.openxmlformats.org/officeDocument/2006/relationships/image" Target="../media/image185.png"/><Relationship Id="rId5" Type="http://schemas.openxmlformats.org/officeDocument/2006/relationships/image" Target="../media/image166.png"/><Relationship Id="rId15" Type="http://schemas.openxmlformats.org/officeDocument/2006/relationships/image" Target="../media/image176.png"/><Relationship Id="rId23" Type="http://schemas.openxmlformats.org/officeDocument/2006/relationships/image" Target="../media/image184.emf"/><Relationship Id="rId28" Type="http://schemas.openxmlformats.org/officeDocument/2006/relationships/image" Target="../media/image189.emf"/><Relationship Id="rId10" Type="http://schemas.openxmlformats.org/officeDocument/2006/relationships/image" Target="../media/image171.png"/><Relationship Id="rId19" Type="http://schemas.openxmlformats.org/officeDocument/2006/relationships/image" Target="../media/image180.png"/><Relationship Id="rId4" Type="http://schemas.openxmlformats.org/officeDocument/2006/relationships/image" Target="../media/image165.png"/><Relationship Id="rId9" Type="http://schemas.openxmlformats.org/officeDocument/2006/relationships/image" Target="../media/image170.png"/><Relationship Id="rId14" Type="http://schemas.openxmlformats.org/officeDocument/2006/relationships/image" Target="../media/image175.emf"/><Relationship Id="rId22" Type="http://schemas.openxmlformats.org/officeDocument/2006/relationships/image" Target="../media/image183.png"/><Relationship Id="rId27" Type="http://schemas.openxmlformats.org/officeDocument/2006/relationships/image" Target="../media/image188.emf"/><Relationship Id="rId30" Type="http://schemas.openxmlformats.org/officeDocument/2006/relationships/image" Target="../media/image191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1.png"/><Relationship Id="rId18" Type="http://schemas.openxmlformats.org/officeDocument/2006/relationships/image" Target="../media/image206.png"/><Relationship Id="rId26" Type="http://schemas.openxmlformats.org/officeDocument/2006/relationships/image" Target="../media/image213.png"/><Relationship Id="rId39" Type="http://schemas.openxmlformats.org/officeDocument/2006/relationships/image" Target="../media/image225.emf"/><Relationship Id="rId21" Type="http://schemas.openxmlformats.org/officeDocument/2006/relationships/image" Target="../media/image209.png"/><Relationship Id="rId34" Type="http://schemas.openxmlformats.org/officeDocument/2006/relationships/image" Target="../media/image220.png"/><Relationship Id="rId42" Type="http://schemas.openxmlformats.org/officeDocument/2006/relationships/image" Target="../media/image228.png"/><Relationship Id="rId47" Type="http://schemas.openxmlformats.org/officeDocument/2006/relationships/image" Target="../media/image233.emf"/><Relationship Id="rId7" Type="http://schemas.openxmlformats.org/officeDocument/2006/relationships/image" Target="../media/image196.png"/><Relationship Id="rId2" Type="http://schemas.openxmlformats.org/officeDocument/2006/relationships/image" Target="../media/image192.png"/><Relationship Id="rId16" Type="http://schemas.openxmlformats.org/officeDocument/2006/relationships/image" Target="../media/image204.png"/><Relationship Id="rId29" Type="http://schemas.openxmlformats.org/officeDocument/2006/relationships/image" Target="../media/image2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5.png"/><Relationship Id="rId11" Type="http://schemas.openxmlformats.org/officeDocument/2006/relationships/image" Target="../media/image199.png"/><Relationship Id="rId24" Type="http://schemas.openxmlformats.org/officeDocument/2006/relationships/image" Target="../media/image211.emf"/><Relationship Id="rId32" Type="http://schemas.openxmlformats.org/officeDocument/2006/relationships/image" Target="../media/image133.png"/><Relationship Id="rId37" Type="http://schemas.openxmlformats.org/officeDocument/2006/relationships/image" Target="../media/image223.png"/><Relationship Id="rId40" Type="http://schemas.openxmlformats.org/officeDocument/2006/relationships/image" Target="../media/image226.png"/><Relationship Id="rId45" Type="http://schemas.openxmlformats.org/officeDocument/2006/relationships/image" Target="../media/image231.emf"/><Relationship Id="rId5" Type="http://schemas.openxmlformats.org/officeDocument/2006/relationships/image" Target="../media/image194.png"/><Relationship Id="rId15" Type="http://schemas.openxmlformats.org/officeDocument/2006/relationships/image" Target="../media/image203.png"/><Relationship Id="rId23" Type="http://schemas.openxmlformats.org/officeDocument/2006/relationships/image" Target="../media/image210.emf"/><Relationship Id="rId28" Type="http://schemas.openxmlformats.org/officeDocument/2006/relationships/image" Target="../media/image215.png"/><Relationship Id="rId36" Type="http://schemas.openxmlformats.org/officeDocument/2006/relationships/image" Target="../media/image222.png"/><Relationship Id="rId10" Type="http://schemas.openxmlformats.org/officeDocument/2006/relationships/image" Target="../media/image198.png"/><Relationship Id="rId19" Type="http://schemas.openxmlformats.org/officeDocument/2006/relationships/image" Target="../media/image207.png"/><Relationship Id="rId31" Type="http://schemas.openxmlformats.org/officeDocument/2006/relationships/image" Target="../media/image218.emf"/><Relationship Id="rId44" Type="http://schemas.openxmlformats.org/officeDocument/2006/relationships/image" Target="../media/image230.png"/><Relationship Id="rId4" Type="http://schemas.openxmlformats.org/officeDocument/2006/relationships/image" Target="../media/image193.png"/><Relationship Id="rId9" Type="http://schemas.microsoft.com/office/2007/relationships/hdphoto" Target="../media/hdphoto11.wdp"/><Relationship Id="rId14" Type="http://schemas.openxmlformats.org/officeDocument/2006/relationships/image" Target="../media/image202.png"/><Relationship Id="rId22" Type="http://schemas.microsoft.com/office/2007/relationships/hdphoto" Target="../media/hdphoto12.wdp"/><Relationship Id="rId27" Type="http://schemas.openxmlformats.org/officeDocument/2006/relationships/image" Target="../media/image214.png"/><Relationship Id="rId30" Type="http://schemas.openxmlformats.org/officeDocument/2006/relationships/image" Target="../media/image217.emf"/><Relationship Id="rId35" Type="http://schemas.openxmlformats.org/officeDocument/2006/relationships/image" Target="../media/image221.png"/><Relationship Id="rId43" Type="http://schemas.openxmlformats.org/officeDocument/2006/relationships/image" Target="../media/image229.png"/><Relationship Id="rId8" Type="http://schemas.openxmlformats.org/officeDocument/2006/relationships/image" Target="../media/image197.png"/><Relationship Id="rId3" Type="http://schemas.microsoft.com/office/2007/relationships/hdphoto" Target="../media/hdphoto10.wdp"/><Relationship Id="rId12" Type="http://schemas.openxmlformats.org/officeDocument/2006/relationships/image" Target="../media/image200.png"/><Relationship Id="rId17" Type="http://schemas.openxmlformats.org/officeDocument/2006/relationships/image" Target="../media/image205.png"/><Relationship Id="rId25" Type="http://schemas.openxmlformats.org/officeDocument/2006/relationships/image" Target="../media/image212.png"/><Relationship Id="rId33" Type="http://schemas.openxmlformats.org/officeDocument/2006/relationships/image" Target="../media/image219.png"/><Relationship Id="rId38" Type="http://schemas.openxmlformats.org/officeDocument/2006/relationships/image" Target="../media/image224.emf"/><Relationship Id="rId46" Type="http://schemas.openxmlformats.org/officeDocument/2006/relationships/image" Target="../media/image232.emf"/><Relationship Id="rId20" Type="http://schemas.openxmlformats.org/officeDocument/2006/relationships/image" Target="../media/image208.jpeg"/><Relationship Id="rId41" Type="http://schemas.openxmlformats.org/officeDocument/2006/relationships/image" Target="../media/image2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9.emf"/><Relationship Id="rId13" Type="http://schemas.openxmlformats.org/officeDocument/2006/relationships/image" Target="../media/image244.png"/><Relationship Id="rId18" Type="http://schemas.openxmlformats.org/officeDocument/2006/relationships/image" Target="../media/image249.emf"/><Relationship Id="rId3" Type="http://schemas.openxmlformats.org/officeDocument/2006/relationships/image" Target="../media/image235.png"/><Relationship Id="rId21" Type="http://schemas.openxmlformats.org/officeDocument/2006/relationships/image" Target="../media/image252.png"/><Relationship Id="rId7" Type="http://schemas.openxmlformats.org/officeDocument/2006/relationships/image" Target="../media/image238.png"/><Relationship Id="rId12" Type="http://schemas.openxmlformats.org/officeDocument/2006/relationships/image" Target="../media/image243.emf"/><Relationship Id="rId17" Type="http://schemas.openxmlformats.org/officeDocument/2006/relationships/image" Target="../media/image248.emf"/><Relationship Id="rId2" Type="http://schemas.openxmlformats.org/officeDocument/2006/relationships/image" Target="../media/image234.emf"/><Relationship Id="rId16" Type="http://schemas.openxmlformats.org/officeDocument/2006/relationships/image" Target="../media/image247.emf"/><Relationship Id="rId20" Type="http://schemas.openxmlformats.org/officeDocument/2006/relationships/image" Target="../media/image25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7.emf"/><Relationship Id="rId11" Type="http://schemas.openxmlformats.org/officeDocument/2006/relationships/image" Target="../media/image242.png"/><Relationship Id="rId24" Type="http://schemas.openxmlformats.org/officeDocument/2006/relationships/image" Target="../media/image255.png"/><Relationship Id="rId5" Type="http://schemas.openxmlformats.org/officeDocument/2006/relationships/image" Target="../media/image62.png"/><Relationship Id="rId15" Type="http://schemas.openxmlformats.org/officeDocument/2006/relationships/image" Target="../media/image246.emf"/><Relationship Id="rId23" Type="http://schemas.openxmlformats.org/officeDocument/2006/relationships/image" Target="../media/image254.emf"/><Relationship Id="rId10" Type="http://schemas.openxmlformats.org/officeDocument/2006/relationships/image" Target="../media/image241.png"/><Relationship Id="rId19" Type="http://schemas.openxmlformats.org/officeDocument/2006/relationships/image" Target="../media/image250.png"/><Relationship Id="rId4" Type="http://schemas.openxmlformats.org/officeDocument/2006/relationships/image" Target="../media/image236.png"/><Relationship Id="rId9" Type="http://schemas.openxmlformats.org/officeDocument/2006/relationships/image" Target="../media/image240.emf"/><Relationship Id="rId14" Type="http://schemas.openxmlformats.org/officeDocument/2006/relationships/image" Target="../media/image245.png"/><Relationship Id="rId22" Type="http://schemas.openxmlformats.org/officeDocument/2006/relationships/image" Target="../media/image253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2.emf"/><Relationship Id="rId13" Type="http://schemas.openxmlformats.org/officeDocument/2006/relationships/image" Target="../media/image267.emf"/><Relationship Id="rId3" Type="http://schemas.openxmlformats.org/officeDocument/2006/relationships/image" Target="../media/image257.emf"/><Relationship Id="rId7" Type="http://schemas.openxmlformats.org/officeDocument/2006/relationships/image" Target="../media/image261.emf"/><Relationship Id="rId12" Type="http://schemas.openxmlformats.org/officeDocument/2006/relationships/image" Target="../media/image266.png"/><Relationship Id="rId17" Type="http://schemas.openxmlformats.org/officeDocument/2006/relationships/image" Target="../media/image25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260.emf"/><Relationship Id="rId11" Type="http://schemas.openxmlformats.org/officeDocument/2006/relationships/image" Target="../media/image265.png"/><Relationship Id="rId5" Type="http://schemas.openxmlformats.org/officeDocument/2006/relationships/image" Target="../media/image259.emf"/><Relationship Id="rId15" Type="http://schemas.openxmlformats.org/officeDocument/2006/relationships/image" Target="../media/image269.png"/><Relationship Id="rId10" Type="http://schemas.openxmlformats.org/officeDocument/2006/relationships/image" Target="../media/image264.png"/><Relationship Id="rId4" Type="http://schemas.openxmlformats.org/officeDocument/2006/relationships/image" Target="../media/image258.emf"/><Relationship Id="rId9" Type="http://schemas.openxmlformats.org/officeDocument/2006/relationships/image" Target="../media/image263.png"/><Relationship Id="rId14" Type="http://schemas.openxmlformats.org/officeDocument/2006/relationships/image" Target="../media/image26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BCA4FAF4-CCB2-4FDD-91E4-1CDDD50B85A4}"/>
              </a:ext>
            </a:extLst>
          </p:cNvPr>
          <p:cNvSpPr/>
          <p:nvPr/>
        </p:nvSpPr>
        <p:spPr>
          <a:xfrm>
            <a:off x="517073" y="-59827"/>
            <a:ext cx="1315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1A. </a:t>
            </a:r>
            <a:endParaRPr lang="ko-KR" altLang="en-US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89835A7B-1F69-4528-8AA3-095C57F3F3C8}"/>
              </a:ext>
            </a:extLst>
          </p:cNvPr>
          <p:cNvSpPr/>
          <p:nvPr/>
        </p:nvSpPr>
        <p:spPr>
          <a:xfrm>
            <a:off x="214934" y="586523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F00ED73-5955-46F3-86C8-7C3170060ED3}"/>
              </a:ext>
            </a:extLst>
          </p:cNvPr>
          <p:cNvSpPr/>
          <p:nvPr/>
        </p:nvSpPr>
        <p:spPr>
          <a:xfrm>
            <a:off x="177873" y="1437838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3102539-39ED-49D7-9763-B3D10DC53207}"/>
              </a:ext>
            </a:extLst>
          </p:cNvPr>
          <p:cNvSpPr/>
          <p:nvPr/>
        </p:nvSpPr>
        <p:spPr>
          <a:xfrm>
            <a:off x="288352" y="2147140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C9555021-D9DD-4795-8224-C005BEBD47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037"/>
          <a:stretch/>
        </p:blipFill>
        <p:spPr>
          <a:xfrm>
            <a:off x="820726" y="2028174"/>
            <a:ext cx="1200492" cy="880872"/>
          </a:xfrm>
          <a:prstGeom prst="rect">
            <a:avLst/>
          </a:prstGeom>
        </p:spPr>
      </p:pic>
      <p:pic>
        <p:nvPicPr>
          <p:cNvPr id="19" name="그림 18">
            <a:extLst>
              <a:ext uri="{FF2B5EF4-FFF2-40B4-BE49-F238E27FC236}">
                <a16:creationId xmlns:a16="http://schemas.microsoft.com/office/drawing/2014/main" id="{2D6525CF-2D50-41C6-AA2C-90E1646989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00"/>
          <a:stretch/>
        </p:blipFill>
        <p:spPr>
          <a:xfrm>
            <a:off x="861681" y="396694"/>
            <a:ext cx="1069941" cy="841321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EC9860D8-DC8B-4995-8CCF-C76B1474E5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2593"/>
          <a:stretch/>
        </p:blipFill>
        <p:spPr>
          <a:xfrm>
            <a:off x="836720" y="1268794"/>
            <a:ext cx="1347109" cy="749808"/>
          </a:xfrm>
          <a:prstGeom prst="rect">
            <a:avLst/>
          </a:prstGeom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id="{D65C777D-2A3B-4EA4-9F33-223E3C41E204}"/>
              </a:ext>
            </a:extLst>
          </p:cNvPr>
          <p:cNvSpPr/>
          <p:nvPr/>
        </p:nvSpPr>
        <p:spPr>
          <a:xfrm>
            <a:off x="2923712" y="105182"/>
            <a:ext cx="1315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1B. </a:t>
            </a:r>
            <a:endParaRPr lang="ko-KR" altLang="en-US" dirty="0"/>
          </a:p>
        </p:txBody>
      </p:sp>
      <p:pic>
        <p:nvPicPr>
          <p:cNvPr id="26" name="Picture 2">
            <a:extLst>
              <a:ext uri="{FF2B5EF4-FFF2-40B4-BE49-F238E27FC236}">
                <a16:creationId xmlns:a16="http://schemas.microsoft.com/office/drawing/2014/main" id="{6D9290F0-316C-4918-9F92-E5D6CBE4F795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63" r="68262" b="1"/>
          <a:stretch/>
        </p:blipFill>
        <p:spPr bwMode="auto">
          <a:xfrm>
            <a:off x="3544095" y="2189936"/>
            <a:ext cx="989712" cy="3501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7" name="Picture 3">
            <a:extLst>
              <a:ext uri="{FF2B5EF4-FFF2-40B4-BE49-F238E27FC236}">
                <a16:creationId xmlns:a16="http://schemas.microsoft.com/office/drawing/2014/main" id="{74D20AEA-14C1-44F4-AAD0-B63BB09C9041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63" r="68262" b="-832"/>
          <a:stretch/>
        </p:blipFill>
        <p:spPr bwMode="auto">
          <a:xfrm>
            <a:off x="3542422" y="1785071"/>
            <a:ext cx="989712" cy="364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8" name="직사각형 27">
            <a:extLst>
              <a:ext uri="{FF2B5EF4-FFF2-40B4-BE49-F238E27FC236}">
                <a16:creationId xmlns:a16="http://schemas.microsoft.com/office/drawing/2014/main" id="{4BA013D7-4EED-4448-B397-039426D05950}"/>
              </a:ext>
            </a:extLst>
          </p:cNvPr>
          <p:cNvSpPr/>
          <p:nvPr/>
        </p:nvSpPr>
        <p:spPr>
          <a:xfrm>
            <a:off x="2708916" y="1973652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29" name="Picture 3">
            <a:extLst>
              <a:ext uri="{FF2B5EF4-FFF2-40B4-BE49-F238E27FC236}">
                <a16:creationId xmlns:a16="http://schemas.microsoft.com/office/drawing/2014/main" id="{B39602BA-E0BC-44D7-8A48-92A5592C24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556" t="3421" r="46100" b="70221"/>
          <a:stretch/>
        </p:blipFill>
        <p:spPr bwMode="auto">
          <a:xfrm>
            <a:off x="3341024" y="2629798"/>
            <a:ext cx="706192" cy="80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>
            <a:extLst>
              <a:ext uri="{FF2B5EF4-FFF2-40B4-BE49-F238E27FC236}">
                <a16:creationId xmlns:a16="http://schemas.microsoft.com/office/drawing/2014/main" id="{22C20905-F4B3-49FE-A794-3B21B4597DC4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82" t="3811" r="45597" b="70060"/>
          <a:stretch/>
        </p:blipFill>
        <p:spPr bwMode="auto">
          <a:xfrm>
            <a:off x="4117156" y="2633186"/>
            <a:ext cx="733136" cy="802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1" name="직사각형 30">
            <a:extLst>
              <a:ext uri="{FF2B5EF4-FFF2-40B4-BE49-F238E27FC236}">
                <a16:creationId xmlns:a16="http://schemas.microsoft.com/office/drawing/2014/main" id="{AE142607-47C7-407B-8418-0D503D1699D1}"/>
              </a:ext>
            </a:extLst>
          </p:cNvPr>
          <p:cNvSpPr/>
          <p:nvPr/>
        </p:nvSpPr>
        <p:spPr>
          <a:xfrm>
            <a:off x="2701106" y="3034238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32" name="Picture 6">
            <a:extLst>
              <a:ext uri="{FF2B5EF4-FFF2-40B4-BE49-F238E27FC236}">
                <a16:creationId xmlns:a16="http://schemas.microsoft.com/office/drawing/2014/main" id="{1DA7BAC5-FEC0-4E09-88C0-7B9DEC1567FE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60" t="32393" r="31038" b="19465"/>
          <a:stretch/>
        </p:blipFill>
        <p:spPr bwMode="auto">
          <a:xfrm>
            <a:off x="3869012" y="3844813"/>
            <a:ext cx="394546" cy="11783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3" name="Picture 7">
            <a:extLst>
              <a:ext uri="{FF2B5EF4-FFF2-40B4-BE49-F238E27FC236}">
                <a16:creationId xmlns:a16="http://schemas.microsoft.com/office/drawing/2014/main" id="{5BB513DB-78EF-4C96-94A7-D9700C125AB0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33" t="32369" r="31529" b="19488"/>
          <a:stretch/>
        </p:blipFill>
        <p:spPr bwMode="auto">
          <a:xfrm>
            <a:off x="3346298" y="3850392"/>
            <a:ext cx="392248" cy="11783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4" name="직사각형 33">
            <a:extLst>
              <a:ext uri="{FF2B5EF4-FFF2-40B4-BE49-F238E27FC236}">
                <a16:creationId xmlns:a16="http://schemas.microsoft.com/office/drawing/2014/main" id="{854132C2-FEFD-4C66-A318-E2D1B1489A31}"/>
              </a:ext>
            </a:extLst>
          </p:cNvPr>
          <p:cNvSpPr/>
          <p:nvPr/>
        </p:nvSpPr>
        <p:spPr>
          <a:xfrm>
            <a:off x="2726820" y="4213790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36" name="그림 35">
            <a:extLst>
              <a:ext uri="{FF2B5EF4-FFF2-40B4-BE49-F238E27FC236}">
                <a16:creationId xmlns:a16="http://schemas.microsoft.com/office/drawing/2014/main" id="{C68FD0C0-8F72-45B8-BC36-2C71A81F5C6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76870" y="1218418"/>
            <a:ext cx="1109568" cy="506012"/>
          </a:xfrm>
          <a:prstGeom prst="rect">
            <a:avLst/>
          </a:prstGeom>
        </p:spPr>
      </p:pic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9965DD0A-9AD5-4244-9473-F17AC9F3A1F5}"/>
              </a:ext>
            </a:extLst>
          </p:cNvPr>
          <p:cNvCxnSpPr>
            <a:cxnSpLocks/>
          </p:cNvCxnSpPr>
          <p:nvPr/>
        </p:nvCxnSpPr>
        <p:spPr>
          <a:xfrm flipH="1">
            <a:off x="4436853" y="2407244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Picture 4">
            <a:extLst>
              <a:ext uri="{FF2B5EF4-FFF2-40B4-BE49-F238E27FC236}">
                <a16:creationId xmlns:a16="http://schemas.microsoft.com/office/drawing/2014/main" id="{872D8A4E-3BCB-4DCD-9F1D-ABD69D192738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49" r="60177"/>
          <a:stretch/>
        </p:blipFill>
        <p:spPr bwMode="auto">
          <a:xfrm>
            <a:off x="5601577" y="1802982"/>
            <a:ext cx="497414" cy="11783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9" name="Picture 4">
            <a:extLst>
              <a:ext uri="{FF2B5EF4-FFF2-40B4-BE49-F238E27FC236}">
                <a16:creationId xmlns:a16="http://schemas.microsoft.com/office/drawing/2014/main" id="{F1BA6B19-B6A7-4855-A979-941CCDD19D85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8" r="60178"/>
          <a:stretch/>
        </p:blipFill>
        <p:spPr bwMode="auto">
          <a:xfrm>
            <a:off x="6171741" y="1802982"/>
            <a:ext cx="497414" cy="11783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" name="Picture 3">
            <a:extLst>
              <a:ext uri="{FF2B5EF4-FFF2-40B4-BE49-F238E27FC236}">
                <a16:creationId xmlns:a16="http://schemas.microsoft.com/office/drawing/2014/main" id="{1F133494-3FF2-4DB2-97FE-2B661E352A2C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99" t="23583" r="67321" b="54811"/>
          <a:stretch/>
        </p:blipFill>
        <p:spPr bwMode="auto">
          <a:xfrm>
            <a:off x="6283803" y="3027899"/>
            <a:ext cx="634844" cy="10379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" name="Picture 4">
            <a:extLst>
              <a:ext uri="{FF2B5EF4-FFF2-40B4-BE49-F238E27FC236}">
                <a16:creationId xmlns:a16="http://schemas.microsoft.com/office/drawing/2014/main" id="{06C8824A-0B6A-44C9-8EA9-ADE3504C0676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099" t="23584" r="67267" b="54947"/>
          <a:stretch/>
        </p:blipFill>
        <p:spPr bwMode="auto">
          <a:xfrm>
            <a:off x="5594736" y="3034406"/>
            <a:ext cx="637977" cy="10314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2" name="Picture 2">
            <a:extLst>
              <a:ext uri="{FF2B5EF4-FFF2-40B4-BE49-F238E27FC236}">
                <a16:creationId xmlns:a16="http://schemas.microsoft.com/office/drawing/2014/main" id="{EE756D37-E74A-495A-9CD8-85B5C97F388A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8368"/>
          <a:stretch/>
        </p:blipFill>
        <p:spPr bwMode="auto">
          <a:xfrm>
            <a:off x="5621200" y="4240894"/>
            <a:ext cx="497414" cy="12125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4" name="직사각형 43">
            <a:extLst>
              <a:ext uri="{FF2B5EF4-FFF2-40B4-BE49-F238E27FC236}">
                <a16:creationId xmlns:a16="http://schemas.microsoft.com/office/drawing/2014/main" id="{07A5025A-6F30-48FF-AFF9-DBC3164036F1}"/>
              </a:ext>
            </a:extLst>
          </p:cNvPr>
          <p:cNvSpPr/>
          <p:nvPr/>
        </p:nvSpPr>
        <p:spPr>
          <a:xfrm>
            <a:off x="5014388" y="2291828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0ECF2277-E04E-41FC-9453-C24A669F10AE}"/>
              </a:ext>
            </a:extLst>
          </p:cNvPr>
          <p:cNvSpPr/>
          <p:nvPr/>
        </p:nvSpPr>
        <p:spPr>
          <a:xfrm>
            <a:off x="4871377" y="3438815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B2026D50-55A8-4E06-8827-0C850CA76010}"/>
              </a:ext>
            </a:extLst>
          </p:cNvPr>
          <p:cNvSpPr/>
          <p:nvPr/>
        </p:nvSpPr>
        <p:spPr>
          <a:xfrm>
            <a:off x="4939733" y="4847147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47" name="그림 46">
            <a:extLst>
              <a:ext uri="{FF2B5EF4-FFF2-40B4-BE49-F238E27FC236}">
                <a16:creationId xmlns:a16="http://schemas.microsoft.com/office/drawing/2014/main" id="{BA19C007-B9B6-45D7-8007-814653C770C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601577" y="1218418"/>
            <a:ext cx="1103472" cy="506012"/>
          </a:xfrm>
          <a:prstGeom prst="rect">
            <a:avLst/>
          </a:prstGeom>
        </p:spPr>
      </p:pic>
      <p:sp>
        <p:nvSpPr>
          <p:cNvPr id="48" name="직사각형 47">
            <a:extLst>
              <a:ext uri="{FF2B5EF4-FFF2-40B4-BE49-F238E27FC236}">
                <a16:creationId xmlns:a16="http://schemas.microsoft.com/office/drawing/2014/main" id="{F0B4E06E-969A-45C0-A522-4D64BDBF4170}"/>
              </a:ext>
            </a:extLst>
          </p:cNvPr>
          <p:cNvSpPr/>
          <p:nvPr/>
        </p:nvSpPr>
        <p:spPr>
          <a:xfrm>
            <a:off x="7129726" y="137966"/>
            <a:ext cx="1188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1C. </a:t>
            </a:r>
            <a:endParaRPr lang="ko-KR" altLang="en-US" dirty="0"/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8ECA100B-48FC-4CBA-8F77-CA27C1F7BAD8}"/>
              </a:ext>
            </a:extLst>
          </p:cNvPr>
          <p:cNvSpPr/>
          <p:nvPr/>
        </p:nvSpPr>
        <p:spPr>
          <a:xfrm>
            <a:off x="7219730" y="2006436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6CE4562E-C459-4790-B014-A77F71486610}"/>
              </a:ext>
            </a:extLst>
          </p:cNvPr>
          <p:cNvSpPr/>
          <p:nvPr/>
        </p:nvSpPr>
        <p:spPr>
          <a:xfrm>
            <a:off x="7043245" y="3226822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55DEF587-CFF7-46BF-9E6C-4D280A305897}"/>
              </a:ext>
            </a:extLst>
          </p:cNvPr>
          <p:cNvSpPr/>
          <p:nvPr/>
        </p:nvSpPr>
        <p:spPr>
          <a:xfrm>
            <a:off x="7102776" y="4453778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52" name="Picture 8">
            <a:extLst>
              <a:ext uri="{FF2B5EF4-FFF2-40B4-BE49-F238E27FC236}">
                <a16:creationId xmlns:a16="http://schemas.microsoft.com/office/drawing/2014/main" id="{D173ECBF-4003-466B-81C0-DC0F81270E88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1" r="39849"/>
          <a:stretch/>
        </p:blipFill>
        <p:spPr bwMode="auto">
          <a:xfrm>
            <a:off x="8716796" y="3918694"/>
            <a:ext cx="925671" cy="10570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3" name="Picture 9">
            <a:extLst>
              <a:ext uri="{FF2B5EF4-FFF2-40B4-BE49-F238E27FC236}">
                <a16:creationId xmlns:a16="http://schemas.microsoft.com/office/drawing/2014/main" id="{F9AD3F4A-C80C-4B4E-B984-307C84A2D201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2707"/>
          <a:stretch/>
        </p:blipFill>
        <p:spPr bwMode="auto">
          <a:xfrm>
            <a:off x="7739068" y="3918694"/>
            <a:ext cx="928178" cy="1057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그림 53">
            <a:extLst>
              <a:ext uri="{FF2B5EF4-FFF2-40B4-BE49-F238E27FC236}">
                <a16:creationId xmlns:a16="http://schemas.microsoft.com/office/drawing/2014/main" id="{8B36A855-41FA-4189-96E7-67C3CE7EEAFA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672271" y="774092"/>
            <a:ext cx="1341053" cy="677122"/>
          </a:xfrm>
          <a:prstGeom prst="rect">
            <a:avLst/>
          </a:prstGeom>
        </p:spPr>
      </p:pic>
      <p:pic>
        <p:nvPicPr>
          <p:cNvPr id="55" name="그림 54">
            <a:extLst>
              <a:ext uri="{FF2B5EF4-FFF2-40B4-BE49-F238E27FC236}">
                <a16:creationId xmlns:a16="http://schemas.microsoft.com/office/drawing/2014/main" id="{CDD166FF-1353-4CC3-A2E6-98C1A437F331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717320" y="1460707"/>
            <a:ext cx="914479" cy="1164437"/>
          </a:xfrm>
          <a:prstGeom prst="rect">
            <a:avLst/>
          </a:prstGeom>
        </p:spPr>
      </p:pic>
      <p:pic>
        <p:nvPicPr>
          <p:cNvPr id="56" name="그림 55">
            <a:extLst>
              <a:ext uri="{FF2B5EF4-FFF2-40B4-BE49-F238E27FC236}">
                <a16:creationId xmlns:a16="http://schemas.microsoft.com/office/drawing/2014/main" id="{E047088E-467A-4435-B32A-EFD7675D4227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r="56529" b="15818"/>
          <a:stretch/>
        </p:blipFill>
        <p:spPr>
          <a:xfrm>
            <a:off x="7717320" y="2755831"/>
            <a:ext cx="999302" cy="1075705"/>
          </a:xfrm>
          <a:prstGeom prst="rect">
            <a:avLst/>
          </a:prstGeom>
        </p:spPr>
      </p:pic>
      <p:sp>
        <p:nvSpPr>
          <p:cNvPr id="57" name="직사각형 56">
            <a:extLst>
              <a:ext uri="{FF2B5EF4-FFF2-40B4-BE49-F238E27FC236}">
                <a16:creationId xmlns:a16="http://schemas.microsoft.com/office/drawing/2014/main" id="{355763E9-0E79-448C-801D-CE467795BB0F}"/>
              </a:ext>
            </a:extLst>
          </p:cNvPr>
          <p:cNvSpPr/>
          <p:nvPr/>
        </p:nvSpPr>
        <p:spPr>
          <a:xfrm>
            <a:off x="9681608" y="1835361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751EDA9E-429C-4D3A-B3F7-099BF4619DFF}"/>
              </a:ext>
            </a:extLst>
          </p:cNvPr>
          <p:cNvSpPr/>
          <p:nvPr/>
        </p:nvSpPr>
        <p:spPr>
          <a:xfrm>
            <a:off x="9505123" y="3055747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EF0FA2C0-2516-490E-ADFB-724F40AA1AAC}"/>
              </a:ext>
            </a:extLst>
          </p:cNvPr>
          <p:cNvSpPr/>
          <p:nvPr/>
        </p:nvSpPr>
        <p:spPr>
          <a:xfrm>
            <a:off x="9565199" y="4583026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60" name="Picture 4">
            <a:extLst>
              <a:ext uri="{FF2B5EF4-FFF2-40B4-BE49-F238E27FC236}">
                <a16:creationId xmlns:a16="http://schemas.microsoft.com/office/drawing/2014/main" id="{901F4D4F-3EE5-4B32-90BA-55D605E2B014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918"/>
          <a:stretch/>
        </p:blipFill>
        <p:spPr bwMode="auto">
          <a:xfrm>
            <a:off x="10909837" y="1264246"/>
            <a:ext cx="713557" cy="12871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" name="Picture 5">
            <a:extLst>
              <a:ext uri="{FF2B5EF4-FFF2-40B4-BE49-F238E27FC236}">
                <a16:creationId xmlns:a16="http://schemas.microsoft.com/office/drawing/2014/main" id="{6B83C106-283A-4061-AE99-8418BD88F8C5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467"/>
          <a:stretch/>
        </p:blipFill>
        <p:spPr bwMode="auto">
          <a:xfrm>
            <a:off x="10150677" y="1276753"/>
            <a:ext cx="706774" cy="12871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2" name="Picture 2">
            <a:extLst>
              <a:ext uri="{FF2B5EF4-FFF2-40B4-BE49-F238E27FC236}">
                <a16:creationId xmlns:a16="http://schemas.microsoft.com/office/drawing/2014/main" id="{8759D4DE-949C-4672-B4BC-92346B123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9505" y="505293"/>
            <a:ext cx="1522421" cy="74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2">
            <a:extLst>
              <a:ext uri="{FF2B5EF4-FFF2-40B4-BE49-F238E27FC236}">
                <a16:creationId xmlns:a16="http://schemas.microsoft.com/office/drawing/2014/main" id="{D9C6AD09-DCC6-4F19-91B8-15E424C87126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18" r="47404"/>
          <a:stretch/>
        </p:blipFill>
        <p:spPr bwMode="auto">
          <a:xfrm>
            <a:off x="11122561" y="4299926"/>
            <a:ext cx="916744" cy="530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4" name="Picture 3">
            <a:extLst>
              <a:ext uri="{FF2B5EF4-FFF2-40B4-BE49-F238E27FC236}">
                <a16:creationId xmlns:a16="http://schemas.microsoft.com/office/drawing/2014/main" id="{ABF3D0CF-896E-4440-8A7B-AF9913B11BF6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1" cstate="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9818" r="47404"/>
          <a:stretch/>
        </p:blipFill>
        <p:spPr bwMode="auto">
          <a:xfrm>
            <a:off x="10161944" y="4311313"/>
            <a:ext cx="916744" cy="530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5" name="그림 64">
            <a:extLst>
              <a:ext uri="{FF2B5EF4-FFF2-40B4-BE49-F238E27FC236}">
                <a16:creationId xmlns:a16="http://schemas.microsoft.com/office/drawing/2014/main" id="{42692D8B-C7C0-4E90-B6BD-A0872D6C49E0}"/>
              </a:ext>
            </a:extLst>
          </p:cNvPr>
          <p:cNvPicPr>
            <a:picLocks noChangeAspect="1"/>
          </p:cNvPicPr>
          <p:nvPr/>
        </p:nvPicPr>
        <p:blipFill rotWithShape="1">
          <a:blip r:embed="rId33"/>
          <a:srcRect l="63816"/>
          <a:stretch/>
        </p:blipFill>
        <p:spPr>
          <a:xfrm>
            <a:off x="10161255" y="2767559"/>
            <a:ext cx="999301" cy="1237594"/>
          </a:xfrm>
          <a:prstGeom prst="rect">
            <a:avLst/>
          </a:prstGeom>
        </p:spPr>
      </p:pic>
      <p:pic>
        <p:nvPicPr>
          <p:cNvPr id="66" name="Picture 4">
            <a:extLst>
              <a:ext uri="{FF2B5EF4-FFF2-40B4-BE49-F238E27FC236}">
                <a16:creationId xmlns:a16="http://schemas.microsoft.com/office/drawing/2014/main" id="{71C17752-54D8-40D4-A517-06A82E70DE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6" r="32609"/>
          <a:stretch/>
        </p:blipFill>
        <p:spPr bwMode="auto">
          <a:xfrm>
            <a:off x="856285" y="3311164"/>
            <a:ext cx="646029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직사각형 66">
            <a:extLst>
              <a:ext uri="{FF2B5EF4-FFF2-40B4-BE49-F238E27FC236}">
                <a16:creationId xmlns:a16="http://schemas.microsoft.com/office/drawing/2014/main" id="{03E9E01B-57FC-4489-A708-E1DB5B1A8B11}"/>
              </a:ext>
            </a:extLst>
          </p:cNvPr>
          <p:cNvSpPr/>
          <p:nvPr/>
        </p:nvSpPr>
        <p:spPr>
          <a:xfrm>
            <a:off x="1436201" y="3711062"/>
            <a:ext cx="83297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6FAA8065-565C-4600-9595-3641ABE560B2}"/>
              </a:ext>
            </a:extLst>
          </p:cNvPr>
          <p:cNvSpPr/>
          <p:nvPr/>
        </p:nvSpPr>
        <p:spPr>
          <a:xfrm>
            <a:off x="1763065" y="4936942"/>
            <a:ext cx="53737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Flag</a:t>
            </a:r>
            <a:endParaRPr lang="ko-KR" altLang="en-US" sz="900" b="1" dirty="0"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568C8185-B2F1-4272-8A6E-083133F1AC32}"/>
              </a:ext>
            </a:extLst>
          </p:cNvPr>
          <p:cNvSpPr/>
          <p:nvPr/>
        </p:nvSpPr>
        <p:spPr>
          <a:xfrm>
            <a:off x="1433365" y="6423562"/>
            <a:ext cx="684001" cy="230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70" name="Picture 2">
            <a:extLst>
              <a:ext uri="{FF2B5EF4-FFF2-40B4-BE49-F238E27FC236}">
                <a16:creationId xmlns:a16="http://schemas.microsoft.com/office/drawing/2014/main" id="{738B1B94-DCBB-46B5-9EC6-2D4C1602B6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43" r="49692"/>
          <a:stretch/>
        </p:blipFill>
        <p:spPr bwMode="auto">
          <a:xfrm>
            <a:off x="919303" y="5490370"/>
            <a:ext cx="550506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3">
            <a:extLst>
              <a:ext uri="{FF2B5EF4-FFF2-40B4-BE49-F238E27FC236}">
                <a16:creationId xmlns:a16="http://schemas.microsoft.com/office/drawing/2014/main" id="{1DAC77E1-3EC9-4049-9D49-D32C98E2C4BB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4798"/>
          <a:stretch/>
        </p:blipFill>
        <p:spPr bwMode="auto">
          <a:xfrm>
            <a:off x="881702" y="4614347"/>
            <a:ext cx="684000" cy="72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5C42C4F1-FD5D-45CB-970E-25CD68571D80}"/>
              </a:ext>
            </a:extLst>
          </p:cNvPr>
          <p:cNvCxnSpPr>
            <a:cxnSpLocks/>
          </p:cNvCxnSpPr>
          <p:nvPr/>
        </p:nvCxnSpPr>
        <p:spPr>
          <a:xfrm flipH="1">
            <a:off x="1565702" y="5052358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969DB491-2524-4B3E-B8E3-3FA9387E781F}"/>
              </a:ext>
            </a:extLst>
          </p:cNvPr>
          <p:cNvSpPr/>
          <p:nvPr/>
        </p:nvSpPr>
        <p:spPr>
          <a:xfrm>
            <a:off x="638968" y="2931527"/>
            <a:ext cx="1315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1F.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2307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7144AC31-4D5B-4670-9C06-76AF98B2FA46}"/>
              </a:ext>
            </a:extLst>
          </p:cNvPr>
          <p:cNvSpPr/>
          <p:nvPr/>
        </p:nvSpPr>
        <p:spPr>
          <a:xfrm>
            <a:off x="180512" y="105182"/>
            <a:ext cx="1188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2A. </a:t>
            </a:r>
            <a:endParaRPr lang="ko-KR" altLang="en-US" dirty="0"/>
          </a:p>
        </p:txBody>
      </p:sp>
      <p:pic>
        <p:nvPicPr>
          <p:cNvPr id="68" name="그림 67">
            <a:extLst>
              <a:ext uri="{FF2B5EF4-FFF2-40B4-BE49-F238E27FC236}">
                <a16:creationId xmlns:a16="http://schemas.microsoft.com/office/drawing/2014/main" id="{441FBE6D-01A0-481F-967A-61CE8F0FD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18" y="613283"/>
            <a:ext cx="1481332" cy="414333"/>
          </a:xfrm>
          <a:prstGeom prst="rect">
            <a:avLst/>
          </a:prstGeom>
        </p:spPr>
      </p:pic>
      <p:pic>
        <p:nvPicPr>
          <p:cNvPr id="69" name="Picture 2">
            <a:extLst>
              <a:ext uri="{FF2B5EF4-FFF2-40B4-BE49-F238E27FC236}">
                <a16:creationId xmlns:a16="http://schemas.microsoft.com/office/drawing/2014/main" id="{F3E44F1D-91E3-41F8-B698-FDC10FE8F8AD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08" b="47227"/>
          <a:stretch/>
        </p:blipFill>
        <p:spPr bwMode="auto">
          <a:xfrm>
            <a:off x="1907946" y="1067598"/>
            <a:ext cx="1337564" cy="677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0" name="Picture 3">
            <a:extLst>
              <a:ext uri="{FF2B5EF4-FFF2-40B4-BE49-F238E27FC236}">
                <a16:creationId xmlns:a16="http://schemas.microsoft.com/office/drawing/2014/main" id="{028E23CD-ABC6-441C-9E4D-3912F62C8FB0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60" b="47227"/>
          <a:stretch/>
        </p:blipFill>
        <p:spPr bwMode="auto">
          <a:xfrm>
            <a:off x="604070" y="1065324"/>
            <a:ext cx="1257237" cy="677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직사각형 70">
            <a:extLst>
              <a:ext uri="{FF2B5EF4-FFF2-40B4-BE49-F238E27FC236}">
                <a16:creationId xmlns:a16="http://schemas.microsoft.com/office/drawing/2014/main" id="{B2EE24DE-9E5A-4902-8FB9-4DB6EF3B8CCD}"/>
              </a:ext>
            </a:extLst>
          </p:cNvPr>
          <p:cNvSpPr/>
          <p:nvPr/>
        </p:nvSpPr>
        <p:spPr>
          <a:xfrm>
            <a:off x="105972" y="1354719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8219A391-2AA5-499A-8D2C-CC552ECD97DE}"/>
              </a:ext>
            </a:extLst>
          </p:cNvPr>
          <p:cNvSpPr/>
          <p:nvPr/>
        </p:nvSpPr>
        <p:spPr>
          <a:xfrm>
            <a:off x="-70513" y="2207516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B6DB8B3A-4021-4E7C-AD64-E8B6EEAA151F}"/>
              </a:ext>
            </a:extLst>
          </p:cNvPr>
          <p:cNvSpPr/>
          <p:nvPr/>
        </p:nvSpPr>
        <p:spPr>
          <a:xfrm>
            <a:off x="15968" y="2946839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74" name="Picture 2">
            <a:extLst>
              <a:ext uri="{FF2B5EF4-FFF2-40B4-BE49-F238E27FC236}">
                <a16:creationId xmlns:a16="http://schemas.microsoft.com/office/drawing/2014/main" id="{3B095C60-8FE4-4FE9-89B7-127C83AC17FB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47" b="48855"/>
          <a:stretch/>
        </p:blipFill>
        <p:spPr bwMode="auto">
          <a:xfrm>
            <a:off x="602710" y="1839275"/>
            <a:ext cx="1242515" cy="7040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5" name="Picture 3">
            <a:extLst>
              <a:ext uri="{FF2B5EF4-FFF2-40B4-BE49-F238E27FC236}">
                <a16:creationId xmlns:a16="http://schemas.microsoft.com/office/drawing/2014/main" id="{F0002401-3952-41ED-8255-9A735C510AE2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916071" y="1842439"/>
            <a:ext cx="1286881" cy="6882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2091BA4B-C674-43CE-87C0-17F86D842C12}"/>
              </a:ext>
            </a:extLst>
          </p:cNvPr>
          <p:cNvCxnSpPr>
            <a:cxnSpLocks/>
          </p:cNvCxnSpPr>
          <p:nvPr/>
        </p:nvCxnSpPr>
        <p:spPr>
          <a:xfrm flipH="1">
            <a:off x="3206790" y="2330445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9" name="그림 78">
            <a:extLst>
              <a:ext uri="{FF2B5EF4-FFF2-40B4-BE49-F238E27FC236}">
                <a16:creationId xmlns:a16="http://schemas.microsoft.com/office/drawing/2014/main" id="{9AEBC4DC-86B7-402D-98D7-A21B6F6F5427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/>
          <a:srcRect l="27332" t="64013" r="41341" b="17985"/>
          <a:stretch/>
        </p:blipFill>
        <p:spPr>
          <a:xfrm>
            <a:off x="602710" y="2620454"/>
            <a:ext cx="1481332" cy="6343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0" name="그림 79">
            <a:extLst>
              <a:ext uri="{FF2B5EF4-FFF2-40B4-BE49-F238E27FC236}">
                <a16:creationId xmlns:a16="http://schemas.microsoft.com/office/drawing/2014/main" id="{3ADEFBD0-FF11-4DE2-AEE9-514C85E79A9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8"/>
          <a:srcRect l="27332" t="64013" r="41341" b="17985"/>
          <a:stretch/>
        </p:blipFill>
        <p:spPr>
          <a:xfrm>
            <a:off x="2134585" y="2627490"/>
            <a:ext cx="1481332" cy="6343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직사각형 26">
            <a:extLst>
              <a:ext uri="{FF2B5EF4-FFF2-40B4-BE49-F238E27FC236}">
                <a16:creationId xmlns:a16="http://schemas.microsoft.com/office/drawing/2014/main" id="{4A09B34E-6E17-4078-A15D-FFD0F205481C}"/>
              </a:ext>
            </a:extLst>
          </p:cNvPr>
          <p:cNvSpPr/>
          <p:nvPr/>
        </p:nvSpPr>
        <p:spPr>
          <a:xfrm>
            <a:off x="-65478" y="4106665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E9A4ADD7-1734-4C15-909F-044E2E0432B1}"/>
              </a:ext>
            </a:extLst>
          </p:cNvPr>
          <p:cNvSpPr/>
          <p:nvPr/>
        </p:nvSpPr>
        <p:spPr>
          <a:xfrm>
            <a:off x="-81221" y="4872389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73296384-3CE9-4AC2-8A68-75FC8AEE7B80}"/>
              </a:ext>
            </a:extLst>
          </p:cNvPr>
          <p:cNvSpPr/>
          <p:nvPr/>
        </p:nvSpPr>
        <p:spPr>
          <a:xfrm>
            <a:off x="-43297" y="6157016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30" name="그림 29">
            <a:extLst>
              <a:ext uri="{FF2B5EF4-FFF2-40B4-BE49-F238E27FC236}">
                <a16:creationId xmlns:a16="http://schemas.microsoft.com/office/drawing/2014/main" id="{B17E9033-EBA3-46B8-A430-AF223FC30D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1260" y="3286125"/>
            <a:ext cx="1713542" cy="492698"/>
          </a:xfrm>
          <a:prstGeom prst="rect">
            <a:avLst/>
          </a:prstGeom>
        </p:spPr>
      </p:pic>
      <p:pic>
        <p:nvPicPr>
          <p:cNvPr id="31" name="그림 30">
            <a:extLst>
              <a:ext uri="{FF2B5EF4-FFF2-40B4-BE49-F238E27FC236}">
                <a16:creationId xmlns:a16="http://schemas.microsoft.com/office/drawing/2014/main" id="{0BB7983E-6EC4-4F11-BA8C-346E9A538200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0"/>
          <a:srcRect l="49155" t="15920" r="20506" b="55257"/>
          <a:stretch/>
        </p:blipFill>
        <p:spPr>
          <a:xfrm>
            <a:off x="1849290" y="3829553"/>
            <a:ext cx="1276598" cy="8085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그림 31">
            <a:extLst>
              <a:ext uri="{FF2B5EF4-FFF2-40B4-BE49-F238E27FC236}">
                <a16:creationId xmlns:a16="http://schemas.microsoft.com/office/drawing/2014/main" id="{BC2659C3-28FF-4094-A208-F9DB6B6C6D9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1"/>
          <a:srcRect l="49155" t="15921" r="20506" b="55149"/>
          <a:stretch/>
        </p:blipFill>
        <p:spPr>
          <a:xfrm>
            <a:off x="524271" y="3826129"/>
            <a:ext cx="1276598" cy="8115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Picture 3">
            <a:extLst>
              <a:ext uri="{FF2B5EF4-FFF2-40B4-BE49-F238E27FC236}">
                <a16:creationId xmlns:a16="http://schemas.microsoft.com/office/drawing/2014/main" id="{99F30DEC-0CCB-4B2E-B2EF-99965C46EF45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62" b="37500"/>
          <a:stretch/>
        </p:blipFill>
        <p:spPr bwMode="auto">
          <a:xfrm>
            <a:off x="543445" y="4704729"/>
            <a:ext cx="1309582" cy="7745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4" name="Picture 5">
            <a:extLst>
              <a:ext uri="{FF2B5EF4-FFF2-40B4-BE49-F238E27FC236}">
                <a16:creationId xmlns:a16="http://schemas.microsoft.com/office/drawing/2014/main" id="{EBFC53D1-D968-48B2-824C-653465BB094B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62"/>
          <a:stretch/>
        </p:blipFill>
        <p:spPr bwMode="auto">
          <a:xfrm>
            <a:off x="1905520" y="4704729"/>
            <a:ext cx="1309582" cy="7745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132B833C-023F-42C5-A4B4-08C120813210}"/>
              </a:ext>
            </a:extLst>
          </p:cNvPr>
          <p:cNvCxnSpPr>
            <a:cxnSpLocks/>
          </p:cNvCxnSpPr>
          <p:nvPr/>
        </p:nvCxnSpPr>
        <p:spPr>
          <a:xfrm flipH="1">
            <a:off x="3215102" y="5202207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6" name="Picture 4">
            <a:extLst>
              <a:ext uri="{FF2B5EF4-FFF2-40B4-BE49-F238E27FC236}">
                <a16:creationId xmlns:a16="http://schemas.microsoft.com/office/drawing/2014/main" id="{E8F8F4D9-B433-449C-A291-808CD90EC6E4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40" t="5174" r="52381" b="50652"/>
          <a:stretch/>
        </p:blipFill>
        <p:spPr bwMode="auto">
          <a:xfrm>
            <a:off x="566718" y="5526715"/>
            <a:ext cx="1008804" cy="12216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7" name="Picture 5">
            <a:extLst>
              <a:ext uri="{FF2B5EF4-FFF2-40B4-BE49-F238E27FC236}">
                <a16:creationId xmlns:a16="http://schemas.microsoft.com/office/drawing/2014/main" id="{7E16F4FC-3931-4120-80F0-6AEC6F2C4B52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5" t="5174" r="49650" b="50652"/>
          <a:stretch/>
        </p:blipFill>
        <p:spPr bwMode="auto">
          <a:xfrm>
            <a:off x="1609321" y="5526715"/>
            <a:ext cx="1116165" cy="12216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3" name="직사각형 92">
            <a:extLst>
              <a:ext uri="{FF2B5EF4-FFF2-40B4-BE49-F238E27FC236}">
                <a16:creationId xmlns:a16="http://schemas.microsoft.com/office/drawing/2014/main" id="{9B1C9E5C-CE9D-4595-AA59-206EBCB3A67E}"/>
              </a:ext>
            </a:extLst>
          </p:cNvPr>
          <p:cNvSpPr/>
          <p:nvPr/>
        </p:nvSpPr>
        <p:spPr>
          <a:xfrm>
            <a:off x="2950408" y="56778"/>
            <a:ext cx="1188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2B. </a:t>
            </a:r>
            <a:endParaRPr lang="ko-KR" altLang="en-US" dirty="0"/>
          </a:p>
        </p:txBody>
      </p:sp>
      <p:pic>
        <p:nvPicPr>
          <p:cNvPr id="94" name="그림 93">
            <a:extLst>
              <a:ext uri="{FF2B5EF4-FFF2-40B4-BE49-F238E27FC236}">
                <a16:creationId xmlns:a16="http://schemas.microsoft.com/office/drawing/2014/main" id="{DA4BE744-5FC5-43B9-AF5F-1C0AD41A98D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6"/>
          <a:srcRect l="56198" t="50066" r="31800" b="9933"/>
          <a:stretch/>
        </p:blipFill>
        <p:spPr>
          <a:xfrm>
            <a:off x="4143747" y="871433"/>
            <a:ext cx="648072" cy="1440000"/>
          </a:xfrm>
          <a:prstGeom prst="rect">
            <a:avLst/>
          </a:prstGeom>
        </p:spPr>
      </p:pic>
      <p:pic>
        <p:nvPicPr>
          <p:cNvPr id="95" name="그림 94">
            <a:extLst>
              <a:ext uri="{FF2B5EF4-FFF2-40B4-BE49-F238E27FC236}">
                <a16:creationId xmlns:a16="http://schemas.microsoft.com/office/drawing/2014/main" id="{0D795FB1-F4F8-4D4F-8397-D181980DD7F7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58471" t="49785" r="31212" b="10017"/>
          <a:stretch/>
        </p:blipFill>
        <p:spPr>
          <a:xfrm>
            <a:off x="4873527" y="878767"/>
            <a:ext cx="559292" cy="1455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6" name="직사각형 95">
            <a:extLst>
              <a:ext uri="{FF2B5EF4-FFF2-40B4-BE49-F238E27FC236}">
                <a16:creationId xmlns:a16="http://schemas.microsoft.com/office/drawing/2014/main" id="{951EF1AF-51BC-48EB-8A3D-40B201772A17}"/>
              </a:ext>
            </a:extLst>
          </p:cNvPr>
          <p:cNvSpPr/>
          <p:nvPr/>
        </p:nvSpPr>
        <p:spPr>
          <a:xfrm>
            <a:off x="3544409" y="1476017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97" name="그림 96">
            <a:extLst>
              <a:ext uri="{FF2B5EF4-FFF2-40B4-BE49-F238E27FC236}">
                <a16:creationId xmlns:a16="http://schemas.microsoft.com/office/drawing/2014/main" id="{2D48AF16-0593-446C-AD8A-3F1D1460CE8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6"/>
          <a:srcRect l="72200" t="50066" r="6415" b="9933"/>
          <a:stretch/>
        </p:blipFill>
        <p:spPr>
          <a:xfrm>
            <a:off x="5549932" y="862996"/>
            <a:ext cx="1154757" cy="1440000"/>
          </a:xfrm>
          <a:prstGeom prst="rect">
            <a:avLst/>
          </a:prstGeom>
        </p:spPr>
      </p:pic>
      <p:pic>
        <p:nvPicPr>
          <p:cNvPr id="98" name="그림 97">
            <a:extLst>
              <a:ext uri="{FF2B5EF4-FFF2-40B4-BE49-F238E27FC236}">
                <a16:creationId xmlns:a16="http://schemas.microsoft.com/office/drawing/2014/main" id="{2BDFA341-11C6-44E0-B788-CE13FA271650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73344" t="49785" r="6731" b="10017"/>
          <a:stretch/>
        </p:blipFill>
        <p:spPr>
          <a:xfrm>
            <a:off x="6802272" y="878767"/>
            <a:ext cx="1080121" cy="1455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9" name="그림 98">
            <a:extLst>
              <a:ext uri="{FF2B5EF4-FFF2-40B4-BE49-F238E27FC236}">
                <a16:creationId xmlns:a16="http://schemas.microsoft.com/office/drawing/2014/main" id="{C4BAAE1E-BC7F-43E2-B9CA-F24046D3205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8"/>
          <a:srcRect r="73407" b="26487"/>
          <a:stretch/>
        </p:blipFill>
        <p:spPr>
          <a:xfrm>
            <a:off x="4442712" y="2405287"/>
            <a:ext cx="861629" cy="10056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0" name="그림 99">
            <a:extLst>
              <a:ext uri="{FF2B5EF4-FFF2-40B4-BE49-F238E27FC236}">
                <a16:creationId xmlns:a16="http://schemas.microsoft.com/office/drawing/2014/main" id="{F8EA294C-50C1-4D47-B7A4-ADE2EE1F5D30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9"/>
          <a:srcRect l="34506" t="3398" r="49538" b="68667"/>
          <a:stretch/>
        </p:blipFill>
        <p:spPr>
          <a:xfrm>
            <a:off x="5339853" y="2405288"/>
            <a:ext cx="861629" cy="10056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32C619C6-2940-422A-9909-644E3C13AE5C}"/>
              </a:ext>
            </a:extLst>
          </p:cNvPr>
          <p:cNvSpPr/>
          <p:nvPr/>
        </p:nvSpPr>
        <p:spPr>
          <a:xfrm>
            <a:off x="6010067" y="6252570"/>
            <a:ext cx="5188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8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14BB7D77-5E51-4D82-82EC-E90FEE3601E0}"/>
              </a:ext>
            </a:extLst>
          </p:cNvPr>
          <p:cNvSpPr/>
          <p:nvPr/>
        </p:nvSpPr>
        <p:spPr>
          <a:xfrm>
            <a:off x="6010067" y="4170061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634CB2EC-5EB8-4486-ACAE-1344DA8B7A1D}"/>
              </a:ext>
            </a:extLst>
          </p:cNvPr>
          <p:cNvSpPr/>
          <p:nvPr/>
        </p:nvSpPr>
        <p:spPr>
          <a:xfrm>
            <a:off x="6205931" y="2985199"/>
            <a:ext cx="4138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RIP1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" name="그림 103">
            <a:extLst>
              <a:ext uri="{FF2B5EF4-FFF2-40B4-BE49-F238E27FC236}">
                <a16:creationId xmlns:a16="http://schemas.microsoft.com/office/drawing/2014/main" id="{7F2DB872-3E34-4355-87AB-0CE0FE01DA8D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0"/>
          <a:srcRect l="42672" r="42660" b="59996"/>
          <a:stretch/>
        </p:blipFill>
        <p:spPr>
          <a:xfrm>
            <a:off x="4442712" y="3489633"/>
            <a:ext cx="792088" cy="14401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5" name="그림 104">
            <a:extLst>
              <a:ext uri="{FF2B5EF4-FFF2-40B4-BE49-F238E27FC236}">
                <a16:creationId xmlns:a16="http://schemas.microsoft.com/office/drawing/2014/main" id="{58A2EB6A-84A1-4ED7-9714-3719A4068F15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1"/>
          <a:srcRect l="42672" r="42660" b="59996"/>
          <a:stretch/>
        </p:blipFill>
        <p:spPr>
          <a:xfrm>
            <a:off x="5284308" y="3489633"/>
            <a:ext cx="792088" cy="14401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6" name="그림 105">
            <a:extLst>
              <a:ext uri="{FF2B5EF4-FFF2-40B4-BE49-F238E27FC236}">
                <a16:creationId xmlns:a16="http://schemas.microsoft.com/office/drawing/2014/main" id="{D1B7F7BA-4BA0-4D2A-9C49-03A846E36789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2"/>
          <a:srcRect l="34670" t="44005" r="50662" b="7990"/>
          <a:stretch/>
        </p:blipFill>
        <p:spPr>
          <a:xfrm>
            <a:off x="4442712" y="5021411"/>
            <a:ext cx="792088" cy="17281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7" name="그림 106">
            <a:extLst>
              <a:ext uri="{FF2B5EF4-FFF2-40B4-BE49-F238E27FC236}">
                <a16:creationId xmlns:a16="http://schemas.microsoft.com/office/drawing/2014/main" id="{0F4A31B6-7E37-44C8-A822-178DF6ED3D0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3"/>
          <a:srcRect l="34670" t="44005" r="50662" b="7990"/>
          <a:stretch/>
        </p:blipFill>
        <p:spPr>
          <a:xfrm>
            <a:off x="5266578" y="5021411"/>
            <a:ext cx="792088" cy="17281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8" name="그림 107">
            <a:extLst>
              <a:ext uri="{FF2B5EF4-FFF2-40B4-BE49-F238E27FC236}">
                <a16:creationId xmlns:a16="http://schemas.microsoft.com/office/drawing/2014/main" id="{F5F19F10-99EE-4F4E-BF4E-EE79654BE9C4}"/>
              </a:ext>
            </a:extLst>
          </p:cNvPr>
          <p:cNvPicPr>
            <a:picLocks noChangeAspect="1"/>
          </p:cNvPicPr>
          <p:nvPr/>
        </p:nvPicPr>
        <p:blipFill rotWithShape="1">
          <a:blip r:embed="rId24"/>
          <a:srcRect r="50000" b="1135"/>
          <a:stretch/>
        </p:blipFill>
        <p:spPr>
          <a:xfrm>
            <a:off x="4260438" y="287996"/>
            <a:ext cx="1015456" cy="442047"/>
          </a:xfrm>
          <a:prstGeom prst="rect">
            <a:avLst/>
          </a:prstGeom>
        </p:spPr>
      </p:pic>
      <p:pic>
        <p:nvPicPr>
          <p:cNvPr id="109" name="그림 108">
            <a:extLst>
              <a:ext uri="{FF2B5EF4-FFF2-40B4-BE49-F238E27FC236}">
                <a16:creationId xmlns:a16="http://schemas.microsoft.com/office/drawing/2014/main" id="{DF653E8C-F4AD-4D9E-8622-E4AA6021688E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r="50000" b="-8085"/>
          <a:stretch/>
        </p:blipFill>
        <p:spPr>
          <a:xfrm>
            <a:off x="8689360" y="346689"/>
            <a:ext cx="947414" cy="450889"/>
          </a:xfrm>
          <a:prstGeom prst="rect">
            <a:avLst/>
          </a:prstGeom>
        </p:spPr>
      </p:pic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D2D1F049-CBDC-473D-A491-D7E9A67A1D8B}"/>
              </a:ext>
            </a:extLst>
          </p:cNvPr>
          <p:cNvSpPr/>
          <p:nvPr/>
        </p:nvSpPr>
        <p:spPr>
          <a:xfrm>
            <a:off x="7847506" y="1352164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C92B46D4-BC8B-468C-90FA-F4CC21AEFFD5}"/>
              </a:ext>
            </a:extLst>
          </p:cNvPr>
          <p:cNvSpPr/>
          <p:nvPr/>
        </p:nvSpPr>
        <p:spPr>
          <a:xfrm>
            <a:off x="10350340" y="6486779"/>
            <a:ext cx="5188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8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12" name="직사각형 111">
            <a:extLst>
              <a:ext uri="{FF2B5EF4-FFF2-40B4-BE49-F238E27FC236}">
                <a16:creationId xmlns:a16="http://schemas.microsoft.com/office/drawing/2014/main" id="{528472CC-A613-4F21-BDEC-91E846E301CD}"/>
              </a:ext>
            </a:extLst>
          </p:cNvPr>
          <p:cNvSpPr/>
          <p:nvPr/>
        </p:nvSpPr>
        <p:spPr>
          <a:xfrm>
            <a:off x="10327950" y="4072067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직사각형 112">
            <a:extLst>
              <a:ext uri="{FF2B5EF4-FFF2-40B4-BE49-F238E27FC236}">
                <a16:creationId xmlns:a16="http://schemas.microsoft.com/office/drawing/2014/main" id="{2EF61DCB-3CC2-47BA-982F-BD7BD99DE158}"/>
              </a:ext>
            </a:extLst>
          </p:cNvPr>
          <p:cNvSpPr/>
          <p:nvPr/>
        </p:nvSpPr>
        <p:spPr>
          <a:xfrm>
            <a:off x="9961724" y="2627657"/>
            <a:ext cx="4138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RIP1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4" name="그림 113">
            <a:extLst>
              <a:ext uri="{FF2B5EF4-FFF2-40B4-BE49-F238E27FC236}">
                <a16:creationId xmlns:a16="http://schemas.microsoft.com/office/drawing/2014/main" id="{0884ACB4-FA29-4BB3-878B-B7299A8C491A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0"/>
          <a:srcRect l="64991" t="44163" r="21335" b="21834"/>
          <a:stretch/>
        </p:blipFill>
        <p:spPr>
          <a:xfrm>
            <a:off x="9359419" y="872627"/>
            <a:ext cx="738402" cy="12241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5" name="그림 114">
            <a:extLst>
              <a:ext uri="{FF2B5EF4-FFF2-40B4-BE49-F238E27FC236}">
                <a16:creationId xmlns:a16="http://schemas.microsoft.com/office/drawing/2014/main" id="{4D6FF9C9-4EDC-4146-BCD0-3828E236BCC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1"/>
          <a:srcRect l="63657" t="44241" r="21675" b="21756"/>
          <a:stretch/>
        </p:blipFill>
        <p:spPr>
          <a:xfrm>
            <a:off x="8492687" y="872627"/>
            <a:ext cx="792088" cy="12241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6" name="그림 115">
            <a:extLst>
              <a:ext uri="{FF2B5EF4-FFF2-40B4-BE49-F238E27FC236}">
                <a16:creationId xmlns:a16="http://schemas.microsoft.com/office/drawing/2014/main" id="{744E545C-D602-41F3-B5C1-F264942AC8EF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1"/>
          <a:srcRect l="83659" t="44241" b="21756"/>
          <a:stretch/>
        </p:blipFill>
        <p:spPr>
          <a:xfrm>
            <a:off x="10375620" y="881210"/>
            <a:ext cx="882418" cy="12241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7" name="그림 116">
            <a:extLst>
              <a:ext uri="{FF2B5EF4-FFF2-40B4-BE49-F238E27FC236}">
                <a16:creationId xmlns:a16="http://schemas.microsoft.com/office/drawing/2014/main" id="{9CFB97A7-8E0F-4A59-8BA3-0F4BC98D5DDA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0"/>
          <a:srcRect l="84326" t="44163" b="21834"/>
          <a:stretch/>
        </p:blipFill>
        <p:spPr>
          <a:xfrm>
            <a:off x="11316140" y="881210"/>
            <a:ext cx="846414" cy="12241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8" name="그림 117">
            <a:extLst>
              <a:ext uri="{FF2B5EF4-FFF2-40B4-BE49-F238E27FC236}">
                <a16:creationId xmlns:a16="http://schemas.microsoft.com/office/drawing/2014/main" id="{5FAEF32A-2CB6-4B34-9F83-9F89663DF38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6"/>
          <a:srcRect l="34461" t="13990" r="49873" b="46005"/>
          <a:stretch/>
        </p:blipFill>
        <p:spPr>
          <a:xfrm>
            <a:off x="8610892" y="3665425"/>
            <a:ext cx="845973" cy="14401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9" name="그림 118">
            <a:extLst>
              <a:ext uri="{FF2B5EF4-FFF2-40B4-BE49-F238E27FC236}">
                <a16:creationId xmlns:a16="http://schemas.microsoft.com/office/drawing/2014/main" id="{13729CC9-2C2F-4CA3-9633-A0A1A473F936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7"/>
          <a:srcRect l="34074" t="13990" r="50259" b="46005"/>
          <a:stretch/>
        </p:blipFill>
        <p:spPr>
          <a:xfrm>
            <a:off x="9521126" y="3665425"/>
            <a:ext cx="845973" cy="14401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0" name="Picture 2">
            <a:extLst>
              <a:ext uri="{FF2B5EF4-FFF2-40B4-BE49-F238E27FC236}">
                <a16:creationId xmlns:a16="http://schemas.microsoft.com/office/drawing/2014/main" id="{46461A46-4FFD-4342-9B22-10D52E556F04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4" r="46349"/>
          <a:stretch/>
        </p:blipFill>
        <p:spPr bwMode="auto">
          <a:xfrm>
            <a:off x="9521126" y="2177393"/>
            <a:ext cx="485190" cy="144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1" name="Picture 4">
            <a:extLst>
              <a:ext uri="{FF2B5EF4-FFF2-40B4-BE49-F238E27FC236}">
                <a16:creationId xmlns:a16="http://schemas.microsoft.com/office/drawing/2014/main" id="{1428C351-6013-4317-9F22-979948CDDA29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9" cstate="print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655" r="42934"/>
          <a:stretch/>
        </p:blipFill>
        <p:spPr bwMode="auto">
          <a:xfrm>
            <a:off x="8861029" y="2177393"/>
            <a:ext cx="587830" cy="144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" name="Picture 2">
            <a:extLst>
              <a:ext uri="{FF2B5EF4-FFF2-40B4-BE49-F238E27FC236}">
                <a16:creationId xmlns:a16="http://schemas.microsoft.com/office/drawing/2014/main" id="{31B7E66B-3D26-4D2D-B98E-746EB3327B02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01"/>
          <a:stretch/>
        </p:blipFill>
        <p:spPr bwMode="auto">
          <a:xfrm>
            <a:off x="8605619" y="5327023"/>
            <a:ext cx="845968" cy="137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3" name="Picture 3">
            <a:extLst>
              <a:ext uri="{FF2B5EF4-FFF2-40B4-BE49-F238E27FC236}">
                <a16:creationId xmlns:a16="http://schemas.microsoft.com/office/drawing/2014/main" id="{98AFDEF8-49FA-4B90-82DC-BEEE54742438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01"/>
          <a:stretch/>
        </p:blipFill>
        <p:spPr bwMode="auto">
          <a:xfrm>
            <a:off x="9515740" y="5320409"/>
            <a:ext cx="845970" cy="1375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4" name="그림 123">
            <a:extLst>
              <a:ext uri="{FF2B5EF4-FFF2-40B4-BE49-F238E27FC236}">
                <a16:creationId xmlns:a16="http://schemas.microsoft.com/office/drawing/2014/main" id="{7816BF3A-575A-4935-BFB3-13F94494672C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4200973" y="663033"/>
            <a:ext cx="579170" cy="231668"/>
          </a:xfrm>
          <a:prstGeom prst="rect">
            <a:avLst/>
          </a:prstGeom>
        </p:spPr>
      </p:pic>
      <p:pic>
        <p:nvPicPr>
          <p:cNvPr id="125" name="그림 124">
            <a:extLst>
              <a:ext uri="{FF2B5EF4-FFF2-40B4-BE49-F238E27FC236}">
                <a16:creationId xmlns:a16="http://schemas.microsoft.com/office/drawing/2014/main" id="{EF8202A3-8239-4267-808E-F9683428ED3F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8630121" y="663033"/>
            <a:ext cx="579170" cy="231668"/>
          </a:xfrm>
          <a:prstGeom prst="rect">
            <a:avLst/>
          </a:prstGeom>
        </p:spPr>
      </p:pic>
      <p:pic>
        <p:nvPicPr>
          <p:cNvPr id="126" name="그림 125">
            <a:extLst>
              <a:ext uri="{FF2B5EF4-FFF2-40B4-BE49-F238E27FC236}">
                <a16:creationId xmlns:a16="http://schemas.microsoft.com/office/drawing/2014/main" id="{C8A3715F-865E-4A6F-B49B-0098E185FC5A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5870988" y="677230"/>
            <a:ext cx="518205" cy="231668"/>
          </a:xfrm>
          <a:prstGeom prst="rect">
            <a:avLst/>
          </a:prstGeom>
        </p:spPr>
      </p:pic>
      <p:pic>
        <p:nvPicPr>
          <p:cNvPr id="127" name="그림 126">
            <a:extLst>
              <a:ext uri="{FF2B5EF4-FFF2-40B4-BE49-F238E27FC236}">
                <a16:creationId xmlns:a16="http://schemas.microsoft.com/office/drawing/2014/main" id="{18B185E8-8A57-4DBE-B7D4-EDA3DA9621A6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10557726" y="677230"/>
            <a:ext cx="518205" cy="23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964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그림 36">
            <a:extLst>
              <a:ext uri="{FF2B5EF4-FFF2-40B4-BE49-F238E27FC236}">
                <a16:creationId xmlns:a16="http://schemas.microsoft.com/office/drawing/2014/main" id="{09E4DB0B-1381-4FAE-A1BF-F218DC6C7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23" y="1679416"/>
            <a:ext cx="1049757" cy="1614791"/>
          </a:xfrm>
          <a:prstGeom prst="rect">
            <a:avLst/>
          </a:prstGeom>
        </p:spPr>
      </p:pic>
      <p:sp>
        <p:nvSpPr>
          <p:cNvPr id="38" name="직사각형 37">
            <a:extLst>
              <a:ext uri="{FF2B5EF4-FFF2-40B4-BE49-F238E27FC236}">
                <a16:creationId xmlns:a16="http://schemas.microsoft.com/office/drawing/2014/main" id="{DFF6A431-062B-4AEF-898E-48B90266C734}"/>
              </a:ext>
            </a:extLst>
          </p:cNvPr>
          <p:cNvSpPr/>
          <p:nvPr/>
        </p:nvSpPr>
        <p:spPr>
          <a:xfrm>
            <a:off x="1635780" y="1976743"/>
            <a:ext cx="39626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GST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" name="그림 38">
            <a:extLst>
              <a:ext uri="{FF2B5EF4-FFF2-40B4-BE49-F238E27FC236}">
                <a16:creationId xmlns:a16="http://schemas.microsoft.com/office/drawing/2014/main" id="{105BFF1C-BCB9-4874-BC27-FA3A58A8BA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498" y="191628"/>
            <a:ext cx="1463167" cy="1621677"/>
          </a:xfrm>
          <a:prstGeom prst="rect">
            <a:avLst/>
          </a:prstGeom>
        </p:spPr>
      </p:pic>
      <p:sp>
        <p:nvSpPr>
          <p:cNvPr id="40" name="직사각형 39">
            <a:extLst>
              <a:ext uri="{FF2B5EF4-FFF2-40B4-BE49-F238E27FC236}">
                <a16:creationId xmlns:a16="http://schemas.microsoft.com/office/drawing/2014/main" id="{2417CA59-8D03-4370-A1D8-DA287D18AE71}"/>
              </a:ext>
            </a:extLst>
          </p:cNvPr>
          <p:cNvSpPr/>
          <p:nvPr/>
        </p:nvSpPr>
        <p:spPr>
          <a:xfrm>
            <a:off x="117801" y="105182"/>
            <a:ext cx="1188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2C. </a:t>
            </a:r>
            <a:endParaRPr lang="ko-KR" altLang="en-US" dirty="0"/>
          </a:p>
        </p:txBody>
      </p:sp>
      <p:pic>
        <p:nvPicPr>
          <p:cNvPr id="41" name="그림 40">
            <a:extLst>
              <a:ext uri="{FF2B5EF4-FFF2-40B4-BE49-F238E27FC236}">
                <a16:creationId xmlns:a16="http://schemas.microsoft.com/office/drawing/2014/main" id="{48A0B8A1-0429-4EB5-A7D1-141BD49A92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7034"/>
          <a:stretch/>
        </p:blipFill>
        <p:spPr>
          <a:xfrm>
            <a:off x="662002" y="3372899"/>
            <a:ext cx="943825" cy="1704673"/>
          </a:xfrm>
          <a:prstGeom prst="rect">
            <a:avLst/>
          </a:prstGeom>
        </p:spPr>
      </p:pic>
      <p:sp>
        <p:nvSpPr>
          <p:cNvPr id="42" name="직사각형 41">
            <a:extLst>
              <a:ext uri="{FF2B5EF4-FFF2-40B4-BE49-F238E27FC236}">
                <a16:creationId xmlns:a16="http://schemas.microsoft.com/office/drawing/2014/main" id="{F6D21EE5-4D03-491B-BE59-66FF5C9046B5}"/>
              </a:ext>
            </a:extLst>
          </p:cNvPr>
          <p:cNvSpPr/>
          <p:nvPr/>
        </p:nvSpPr>
        <p:spPr>
          <a:xfrm>
            <a:off x="1602584" y="3957251"/>
            <a:ext cx="34496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His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" name="그림 42">
            <a:extLst>
              <a:ext uri="{FF2B5EF4-FFF2-40B4-BE49-F238E27FC236}">
                <a16:creationId xmlns:a16="http://schemas.microsoft.com/office/drawing/2014/main" id="{9F9F9F68-22E7-4A9D-8B7C-FF0EF771920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332"/>
          <a:stretch/>
        </p:blipFill>
        <p:spPr>
          <a:xfrm>
            <a:off x="705218" y="5136065"/>
            <a:ext cx="799168" cy="1603387"/>
          </a:xfrm>
          <a:prstGeom prst="rect">
            <a:avLst/>
          </a:prstGeom>
        </p:spPr>
      </p:pic>
      <p:sp>
        <p:nvSpPr>
          <p:cNvPr id="44" name="직사각형 43">
            <a:extLst>
              <a:ext uri="{FF2B5EF4-FFF2-40B4-BE49-F238E27FC236}">
                <a16:creationId xmlns:a16="http://schemas.microsoft.com/office/drawing/2014/main" id="{21328ECA-21EF-4DA1-9988-1EA5DC2AF6D1}"/>
              </a:ext>
            </a:extLst>
          </p:cNvPr>
          <p:cNvSpPr/>
          <p:nvPr/>
        </p:nvSpPr>
        <p:spPr>
          <a:xfrm>
            <a:off x="1451023" y="5479500"/>
            <a:ext cx="39626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GST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그림 44">
            <a:extLst>
              <a:ext uri="{FF2B5EF4-FFF2-40B4-BE49-F238E27FC236}">
                <a16:creationId xmlns:a16="http://schemas.microsoft.com/office/drawing/2014/main" id="{CE4275FF-6566-4E60-A1AC-D92838EBA8D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0050"/>
          <a:stretch/>
        </p:blipFill>
        <p:spPr>
          <a:xfrm>
            <a:off x="4768442" y="2027395"/>
            <a:ext cx="575747" cy="869004"/>
          </a:xfrm>
          <a:prstGeom prst="rect">
            <a:avLst/>
          </a:prstGeom>
        </p:spPr>
      </p:pic>
      <p:pic>
        <p:nvPicPr>
          <p:cNvPr id="46" name="그림 45">
            <a:extLst>
              <a:ext uri="{FF2B5EF4-FFF2-40B4-BE49-F238E27FC236}">
                <a16:creationId xmlns:a16="http://schemas.microsoft.com/office/drawing/2014/main" id="{BFB73D4F-DFC1-44AC-B5EF-48FB760CAF4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6861"/>
          <a:stretch/>
        </p:blipFill>
        <p:spPr>
          <a:xfrm>
            <a:off x="5643266" y="2040307"/>
            <a:ext cx="612511" cy="869004"/>
          </a:xfrm>
          <a:prstGeom prst="rect">
            <a:avLst/>
          </a:prstGeom>
        </p:spPr>
      </p:pic>
      <p:pic>
        <p:nvPicPr>
          <p:cNvPr id="47" name="그림 46">
            <a:extLst>
              <a:ext uri="{FF2B5EF4-FFF2-40B4-BE49-F238E27FC236}">
                <a16:creationId xmlns:a16="http://schemas.microsoft.com/office/drawing/2014/main" id="{0D2BA212-0FDF-4C12-8C1D-FE6D1E8C2F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0727" y="1042557"/>
            <a:ext cx="957155" cy="926672"/>
          </a:xfrm>
          <a:prstGeom prst="rect">
            <a:avLst/>
          </a:prstGeom>
        </p:spPr>
      </p:pic>
      <p:pic>
        <p:nvPicPr>
          <p:cNvPr id="48" name="그림 47">
            <a:extLst>
              <a:ext uri="{FF2B5EF4-FFF2-40B4-BE49-F238E27FC236}">
                <a16:creationId xmlns:a16="http://schemas.microsoft.com/office/drawing/2014/main" id="{9FFE6CD2-8615-42E3-AF3F-C94786782C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00766" y="1862627"/>
            <a:ext cx="554784" cy="231668"/>
          </a:xfrm>
          <a:prstGeom prst="rect">
            <a:avLst/>
          </a:prstGeom>
        </p:spPr>
      </p:pic>
      <p:pic>
        <p:nvPicPr>
          <p:cNvPr id="52" name="그림 51">
            <a:extLst>
              <a:ext uri="{FF2B5EF4-FFF2-40B4-BE49-F238E27FC236}">
                <a16:creationId xmlns:a16="http://schemas.microsoft.com/office/drawing/2014/main" id="{B9D99E53-7BE4-4CEF-BCEB-2E15ABF2C0C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3241" y="1869716"/>
            <a:ext cx="518205" cy="231668"/>
          </a:xfrm>
          <a:prstGeom prst="rect">
            <a:avLst/>
          </a:prstGeom>
        </p:spPr>
      </p:pic>
      <p:pic>
        <p:nvPicPr>
          <p:cNvPr id="53" name="그림 52">
            <a:extLst>
              <a:ext uri="{FF2B5EF4-FFF2-40B4-BE49-F238E27FC236}">
                <a16:creationId xmlns:a16="http://schemas.microsoft.com/office/drawing/2014/main" id="{8BB6D781-9E10-4E0B-96BB-E5121812F4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8574" y="1042557"/>
            <a:ext cx="957155" cy="926672"/>
          </a:xfrm>
          <a:prstGeom prst="rect">
            <a:avLst/>
          </a:prstGeom>
        </p:spPr>
      </p:pic>
      <p:sp>
        <p:nvSpPr>
          <p:cNvPr id="54" name="직사각형 53">
            <a:extLst>
              <a:ext uri="{FF2B5EF4-FFF2-40B4-BE49-F238E27FC236}">
                <a16:creationId xmlns:a16="http://schemas.microsoft.com/office/drawing/2014/main" id="{210781C5-F3ED-44B2-9404-EC072AD66593}"/>
              </a:ext>
            </a:extLst>
          </p:cNvPr>
          <p:cNvSpPr/>
          <p:nvPr/>
        </p:nvSpPr>
        <p:spPr>
          <a:xfrm>
            <a:off x="6177554" y="2521761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그림 54">
            <a:extLst>
              <a:ext uri="{FF2B5EF4-FFF2-40B4-BE49-F238E27FC236}">
                <a16:creationId xmlns:a16="http://schemas.microsoft.com/office/drawing/2014/main" id="{7519D746-6157-4699-ACC3-D9792D01610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11899" y="3168471"/>
            <a:ext cx="451143" cy="908383"/>
          </a:xfrm>
          <a:prstGeom prst="rect">
            <a:avLst/>
          </a:prstGeom>
        </p:spPr>
      </p:pic>
      <p:sp>
        <p:nvSpPr>
          <p:cNvPr id="56" name="직사각형 55">
            <a:extLst>
              <a:ext uri="{FF2B5EF4-FFF2-40B4-BE49-F238E27FC236}">
                <a16:creationId xmlns:a16="http://schemas.microsoft.com/office/drawing/2014/main" id="{45A25051-C180-4CA1-A7FB-956DECB00409}"/>
              </a:ext>
            </a:extLst>
          </p:cNvPr>
          <p:cNvSpPr/>
          <p:nvPr/>
        </p:nvSpPr>
        <p:spPr>
          <a:xfrm>
            <a:off x="6134060" y="3745952"/>
            <a:ext cx="39626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Flag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7" name="그림 56">
            <a:extLst>
              <a:ext uri="{FF2B5EF4-FFF2-40B4-BE49-F238E27FC236}">
                <a16:creationId xmlns:a16="http://schemas.microsoft.com/office/drawing/2014/main" id="{2FDB2684-8394-4EFA-81A9-751A16BFC32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21304" y="4213330"/>
            <a:ext cx="534473" cy="479898"/>
          </a:xfrm>
          <a:prstGeom prst="rect">
            <a:avLst/>
          </a:prstGeom>
        </p:spPr>
      </p:pic>
      <p:sp>
        <p:nvSpPr>
          <p:cNvPr id="58" name="직사각형 57">
            <a:extLst>
              <a:ext uri="{FF2B5EF4-FFF2-40B4-BE49-F238E27FC236}">
                <a16:creationId xmlns:a16="http://schemas.microsoft.com/office/drawing/2014/main" id="{613A7078-5EFE-47E2-AF5A-AF3D73CC1942}"/>
              </a:ext>
            </a:extLst>
          </p:cNvPr>
          <p:cNvSpPr/>
          <p:nvPr/>
        </p:nvSpPr>
        <p:spPr>
          <a:xfrm>
            <a:off x="6209561" y="4346639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9" name="그림 58">
            <a:extLst>
              <a:ext uri="{FF2B5EF4-FFF2-40B4-BE49-F238E27FC236}">
                <a16:creationId xmlns:a16="http://schemas.microsoft.com/office/drawing/2014/main" id="{06C3DC1F-695D-4969-A27E-3ABECD24D6B1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79367" t="65091"/>
          <a:stretch/>
        </p:blipFill>
        <p:spPr>
          <a:xfrm>
            <a:off x="5721304" y="4893362"/>
            <a:ext cx="641522" cy="563979"/>
          </a:xfrm>
          <a:prstGeom prst="rect">
            <a:avLst/>
          </a:prstGeom>
        </p:spPr>
      </p:pic>
      <p:sp>
        <p:nvSpPr>
          <p:cNvPr id="60" name="직사각형 59">
            <a:extLst>
              <a:ext uri="{FF2B5EF4-FFF2-40B4-BE49-F238E27FC236}">
                <a16:creationId xmlns:a16="http://schemas.microsoft.com/office/drawing/2014/main" id="{5DF2FA01-0E82-4333-8B69-020105A452AA}"/>
              </a:ext>
            </a:extLst>
          </p:cNvPr>
          <p:cNvSpPr/>
          <p:nvPr/>
        </p:nvSpPr>
        <p:spPr>
          <a:xfrm>
            <a:off x="6298280" y="5038800"/>
            <a:ext cx="5188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8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61" name="그림 60">
            <a:extLst>
              <a:ext uri="{FF2B5EF4-FFF2-40B4-BE49-F238E27FC236}">
                <a16:creationId xmlns:a16="http://schemas.microsoft.com/office/drawing/2014/main" id="{A34FF6B0-30EC-4E2F-B81A-8C517E9C0C8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01868" y="1042557"/>
            <a:ext cx="957155" cy="920576"/>
          </a:xfrm>
          <a:prstGeom prst="rect">
            <a:avLst/>
          </a:prstGeom>
        </p:spPr>
      </p:pic>
      <p:pic>
        <p:nvPicPr>
          <p:cNvPr id="62" name="그림 61">
            <a:extLst>
              <a:ext uri="{FF2B5EF4-FFF2-40B4-BE49-F238E27FC236}">
                <a16:creationId xmlns:a16="http://schemas.microsoft.com/office/drawing/2014/main" id="{DA91FCA0-B2FC-46B5-AFC2-9B6628520A8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46098" y="1042557"/>
            <a:ext cx="957155" cy="920576"/>
          </a:xfrm>
          <a:prstGeom prst="rect">
            <a:avLst/>
          </a:prstGeom>
        </p:spPr>
      </p:pic>
      <p:pic>
        <p:nvPicPr>
          <p:cNvPr id="65" name="그림 64">
            <a:extLst>
              <a:ext uri="{FF2B5EF4-FFF2-40B4-BE49-F238E27FC236}">
                <a16:creationId xmlns:a16="http://schemas.microsoft.com/office/drawing/2014/main" id="{32DF4919-F6C2-4C8D-99FD-EADD12111F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25662" y="1862627"/>
            <a:ext cx="554784" cy="231668"/>
          </a:xfrm>
          <a:prstGeom prst="rect">
            <a:avLst/>
          </a:prstGeom>
        </p:spPr>
      </p:pic>
      <p:pic>
        <p:nvPicPr>
          <p:cNvPr id="66" name="그림 65">
            <a:extLst>
              <a:ext uri="{FF2B5EF4-FFF2-40B4-BE49-F238E27FC236}">
                <a16:creationId xmlns:a16="http://schemas.microsoft.com/office/drawing/2014/main" id="{797507CD-167E-45E1-82BA-F2994F5B2F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38137" y="1869716"/>
            <a:ext cx="518205" cy="231668"/>
          </a:xfrm>
          <a:prstGeom prst="rect">
            <a:avLst/>
          </a:prstGeom>
        </p:spPr>
      </p:pic>
      <p:cxnSp>
        <p:nvCxnSpPr>
          <p:cNvPr id="70" name="직선 화살표 연결선 69">
            <a:extLst>
              <a:ext uri="{FF2B5EF4-FFF2-40B4-BE49-F238E27FC236}">
                <a16:creationId xmlns:a16="http://schemas.microsoft.com/office/drawing/2014/main" id="{8727B9EA-8324-458E-A026-56606C721762}"/>
              </a:ext>
            </a:extLst>
          </p:cNvPr>
          <p:cNvCxnSpPr>
            <a:cxnSpLocks/>
          </p:cNvCxnSpPr>
          <p:nvPr/>
        </p:nvCxnSpPr>
        <p:spPr>
          <a:xfrm flipH="1">
            <a:off x="3322523" y="2609976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" name="그림 70">
            <a:extLst>
              <a:ext uri="{FF2B5EF4-FFF2-40B4-BE49-F238E27FC236}">
                <a16:creationId xmlns:a16="http://schemas.microsoft.com/office/drawing/2014/main" id="{49734654-3D10-482F-A1C6-0A924587A823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t="1" r="47785" b="-14079"/>
          <a:stretch/>
        </p:blipFill>
        <p:spPr>
          <a:xfrm>
            <a:off x="2742574" y="2193654"/>
            <a:ext cx="554785" cy="540063"/>
          </a:xfrm>
          <a:prstGeom prst="rect">
            <a:avLst/>
          </a:prstGeom>
        </p:spPr>
      </p:pic>
      <p:pic>
        <p:nvPicPr>
          <p:cNvPr id="76" name="그림 75">
            <a:extLst>
              <a:ext uri="{FF2B5EF4-FFF2-40B4-BE49-F238E27FC236}">
                <a16:creationId xmlns:a16="http://schemas.microsoft.com/office/drawing/2014/main" id="{5FF0C978-8596-497C-8BD5-CED0A9157B85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49424" t="-14078" b="-1"/>
          <a:stretch/>
        </p:blipFill>
        <p:spPr>
          <a:xfrm>
            <a:off x="3699652" y="2124461"/>
            <a:ext cx="537375" cy="540062"/>
          </a:xfrm>
          <a:prstGeom prst="rect">
            <a:avLst/>
          </a:prstGeom>
        </p:spPr>
      </p:pic>
      <p:pic>
        <p:nvPicPr>
          <p:cNvPr id="77" name="그림 76">
            <a:extLst>
              <a:ext uri="{FF2B5EF4-FFF2-40B4-BE49-F238E27FC236}">
                <a16:creationId xmlns:a16="http://schemas.microsoft.com/office/drawing/2014/main" id="{AD58B262-53A0-41BC-98A3-A6FEDE983447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23028" r="49268" b="54595"/>
          <a:stretch/>
        </p:blipFill>
        <p:spPr>
          <a:xfrm>
            <a:off x="3362165" y="2976326"/>
            <a:ext cx="751943" cy="828991"/>
          </a:xfrm>
          <a:prstGeom prst="rect">
            <a:avLst/>
          </a:prstGeom>
        </p:spPr>
      </p:pic>
      <p:sp>
        <p:nvSpPr>
          <p:cNvPr id="78" name="직사각형 77">
            <a:extLst>
              <a:ext uri="{FF2B5EF4-FFF2-40B4-BE49-F238E27FC236}">
                <a16:creationId xmlns:a16="http://schemas.microsoft.com/office/drawing/2014/main" id="{A9263DD0-403D-40F6-BC7A-C7FD5AAEABCA}"/>
              </a:ext>
            </a:extLst>
          </p:cNvPr>
          <p:cNvSpPr/>
          <p:nvPr/>
        </p:nvSpPr>
        <p:spPr>
          <a:xfrm>
            <a:off x="4065388" y="3497076"/>
            <a:ext cx="39626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Flag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43591D02-B19A-4C67-AA46-4352962C8A9E}"/>
              </a:ext>
            </a:extLst>
          </p:cNvPr>
          <p:cNvSpPr/>
          <p:nvPr/>
        </p:nvSpPr>
        <p:spPr>
          <a:xfrm>
            <a:off x="4173489" y="2484676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그림 79">
            <a:extLst>
              <a:ext uri="{FF2B5EF4-FFF2-40B4-BE49-F238E27FC236}">
                <a16:creationId xmlns:a16="http://schemas.microsoft.com/office/drawing/2014/main" id="{5C767C0A-B352-46AB-90BB-0F87BE70F203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33939" t="46211" r="60732"/>
          <a:stretch/>
        </p:blipFill>
        <p:spPr>
          <a:xfrm>
            <a:off x="3204839" y="5011321"/>
            <a:ext cx="165678" cy="869004"/>
          </a:xfrm>
          <a:prstGeom prst="rect">
            <a:avLst/>
          </a:prstGeom>
        </p:spPr>
      </p:pic>
      <p:pic>
        <p:nvPicPr>
          <p:cNvPr id="81" name="그림 80">
            <a:extLst>
              <a:ext uri="{FF2B5EF4-FFF2-40B4-BE49-F238E27FC236}">
                <a16:creationId xmlns:a16="http://schemas.microsoft.com/office/drawing/2014/main" id="{2975ACC1-A417-44BC-9EFD-07F691FE1D40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65784" t="47637" r="20538"/>
          <a:stretch/>
        </p:blipFill>
        <p:spPr>
          <a:xfrm>
            <a:off x="3487011" y="5034357"/>
            <a:ext cx="425281" cy="845968"/>
          </a:xfrm>
          <a:prstGeom prst="rect">
            <a:avLst/>
          </a:prstGeom>
        </p:spPr>
      </p:pic>
      <p:pic>
        <p:nvPicPr>
          <p:cNvPr id="82" name="그림 81">
            <a:extLst>
              <a:ext uri="{FF2B5EF4-FFF2-40B4-BE49-F238E27FC236}">
                <a16:creationId xmlns:a16="http://schemas.microsoft.com/office/drawing/2014/main" id="{637E2D01-3FB4-43ED-A048-6D3C577ECB42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91864" r="-972" b="42417"/>
          <a:stretch/>
        </p:blipFill>
        <p:spPr>
          <a:xfrm>
            <a:off x="3149314" y="3884309"/>
            <a:ext cx="286901" cy="958385"/>
          </a:xfrm>
          <a:prstGeom prst="rect">
            <a:avLst/>
          </a:prstGeom>
        </p:spPr>
      </p:pic>
      <p:pic>
        <p:nvPicPr>
          <p:cNvPr id="83" name="그림 82">
            <a:extLst>
              <a:ext uri="{FF2B5EF4-FFF2-40B4-BE49-F238E27FC236}">
                <a16:creationId xmlns:a16="http://schemas.microsoft.com/office/drawing/2014/main" id="{911B90B3-7E88-4E94-A12A-71CE3C5EAED9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66415" r="21006" b="41239"/>
          <a:stretch/>
        </p:blipFill>
        <p:spPr>
          <a:xfrm>
            <a:off x="3578751" y="3884309"/>
            <a:ext cx="488290" cy="977997"/>
          </a:xfrm>
          <a:prstGeom prst="rect">
            <a:avLst/>
          </a:prstGeom>
        </p:spPr>
      </p:pic>
      <p:sp>
        <p:nvSpPr>
          <p:cNvPr id="84" name="직사각형 83">
            <a:extLst>
              <a:ext uri="{FF2B5EF4-FFF2-40B4-BE49-F238E27FC236}">
                <a16:creationId xmlns:a16="http://schemas.microsoft.com/office/drawing/2014/main" id="{75DACFEC-F77B-4387-B01C-A2103DB523DA}"/>
              </a:ext>
            </a:extLst>
          </p:cNvPr>
          <p:cNvSpPr/>
          <p:nvPr/>
        </p:nvSpPr>
        <p:spPr>
          <a:xfrm>
            <a:off x="4028786" y="4365301"/>
            <a:ext cx="64152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745BE8C4-4FAA-46C3-8D50-71000822D60A}"/>
              </a:ext>
            </a:extLst>
          </p:cNvPr>
          <p:cNvSpPr/>
          <p:nvPr/>
        </p:nvSpPr>
        <p:spPr>
          <a:xfrm>
            <a:off x="4028786" y="5377701"/>
            <a:ext cx="5188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8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9F6C8DCB-50D6-4FB3-80DC-563F5F219317}"/>
              </a:ext>
            </a:extLst>
          </p:cNvPr>
          <p:cNvSpPr/>
          <p:nvPr/>
        </p:nvSpPr>
        <p:spPr>
          <a:xfrm>
            <a:off x="2550135" y="105182"/>
            <a:ext cx="1188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2D.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1711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47078CD1-168E-4983-95BB-4C751ABE0A8A}"/>
              </a:ext>
            </a:extLst>
          </p:cNvPr>
          <p:cNvSpPr/>
          <p:nvPr/>
        </p:nvSpPr>
        <p:spPr>
          <a:xfrm>
            <a:off x="180512" y="105182"/>
            <a:ext cx="1188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3A. </a:t>
            </a:r>
            <a:endParaRPr lang="ko-KR" altLang="en-US" dirty="0"/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584C9AC6-BC81-44F0-9A70-78CEBDBE85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6592"/>
          <a:stretch/>
        </p:blipFill>
        <p:spPr>
          <a:xfrm>
            <a:off x="276399" y="584247"/>
            <a:ext cx="1300119" cy="575471"/>
          </a:xfrm>
          <a:prstGeom prst="rect">
            <a:avLst/>
          </a:prstGeom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id="{9A6B475B-24DB-4251-A12E-D2B7E9A804C6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26" r="29908"/>
          <a:stretch/>
        </p:blipFill>
        <p:spPr bwMode="auto">
          <a:xfrm>
            <a:off x="1349422" y="1276298"/>
            <a:ext cx="837872" cy="5754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" name="Picture 5">
            <a:extLst>
              <a:ext uri="{FF2B5EF4-FFF2-40B4-BE49-F238E27FC236}">
                <a16:creationId xmlns:a16="http://schemas.microsoft.com/office/drawing/2014/main" id="{686F2CDA-AD60-4A3A-B162-D3D6A9CFA388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150"/>
          <a:stretch/>
        </p:blipFill>
        <p:spPr bwMode="auto">
          <a:xfrm>
            <a:off x="449117" y="1276299"/>
            <a:ext cx="837872" cy="5754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" name="Picture 6">
            <a:extLst>
              <a:ext uri="{FF2B5EF4-FFF2-40B4-BE49-F238E27FC236}">
                <a16:creationId xmlns:a16="http://schemas.microsoft.com/office/drawing/2014/main" id="{482A58D1-1E3F-45A1-AA01-569DA82CE802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58" t="25992" r="9469" b="30970"/>
          <a:stretch/>
        </p:blipFill>
        <p:spPr bwMode="auto">
          <a:xfrm>
            <a:off x="458711" y="1893492"/>
            <a:ext cx="848667" cy="11664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0" name="직사각형 29">
            <a:extLst>
              <a:ext uri="{FF2B5EF4-FFF2-40B4-BE49-F238E27FC236}">
                <a16:creationId xmlns:a16="http://schemas.microsoft.com/office/drawing/2014/main" id="{69B9CBFF-8156-4B3C-8E67-22453F857BD6}"/>
              </a:ext>
            </a:extLst>
          </p:cNvPr>
          <p:cNvSpPr/>
          <p:nvPr/>
        </p:nvSpPr>
        <p:spPr>
          <a:xfrm>
            <a:off x="49744" y="1448617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6C506CA7-CE3F-4DE0-83E3-7D8D606E3546}"/>
              </a:ext>
            </a:extLst>
          </p:cNvPr>
          <p:cNvSpPr/>
          <p:nvPr/>
        </p:nvSpPr>
        <p:spPr>
          <a:xfrm>
            <a:off x="-185502" y="2268118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F0E2BC9A-812D-4015-B220-7C4CEFB77ECC}"/>
              </a:ext>
            </a:extLst>
          </p:cNvPr>
          <p:cNvSpPr/>
          <p:nvPr/>
        </p:nvSpPr>
        <p:spPr>
          <a:xfrm>
            <a:off x="-42347" y="3533236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41" name="Picture 2">
            <a:extLst>
              <a:ext uri="{FF2B5EF4-FFF2-40B4-BE49-F238E27FC236}">
                <a16:creationId xmlns:a16="http://schemas.microsoft.com/office/drawing/2014/main" id="{034C7678-92CC-40DD-A102-58F557D070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896"/>
          <a:stretch/>
        </p:blipFill>
        <p:spPr bwMode="auto">
          <a:xfrm>
            <a:off x="458711" y="3146123"/>
            <a:ext cx="660909" cy="1026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그림 43">
            <a:extLst>
              <a:ext uri="{FF2B5EF4-FFF2-40B4-BE49-F238E27FC236}">
                <a16:creationId xmlns:a16="http://schemas.microsoft.com/office/drawing/2014/main" id="{86A2BBB1-64FE-4825-B9C8-5B7D17DCA6A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36324"/>
          <a:stretch/>
        </p:blipFill>
        <p:spPr>
          <a:xfrm>
            <a:off x="419232" y="4228106"/>
            <a:ext cx="1163583" cy="512869"/>
          </a:xfrm>
          <a:prstGeom prst="rect">
            <a:avLst/>
          </a:prstGeom>
        </p:spPr>
      </p:pic>
      <p:pic>
        <p:nvPicPr>
          <p:cNvPr id="46" name="Picture 2">
            <a:extLst>
              <a:ext uri="{FF2B5EF4-FFF2-40B4-BE49-F238E27FC236}">
                <a16:creationId xmlns:a16="http://schemas.microsoft.com/office/drawing/2014/main" id="{62026CD1-FA59-4B12-94CB-ED2D53DDE693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267" t="47761" b="29567"/>
          <a:stretch/>
        </p:blipFill>
        <p:spPr bwMode="auto">
          <a:xfrm>
            <a:off x="327147" y="4749089"/>
            <a:ext cx="901789" cy="4404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7" name="Picture 3">
            <a:extLst>
              <a:ext uri="{FF2B5EF4-FFF2-40B4-BE49-F238E27FC236}">
                <a16:creationId xmlns:a16="http://schemas.microsoft.com/office/drawing/2014/main" id="{286E6CFB-BAC7-41BE-A970-BD4BA70585E2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5429" b="25370"/>
          <a:stretch/>
        </p:blipFill>
        <p:spPr bwMode="auto">
          <a:xfrm>
            <a:off x="1307378" y="4747837"/>
            <a:ext cx="780998" cy="4429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" name="Picture 4">
            <a:extLst>
              <a:ext uri="{FF2B5EF4-FFF2-40B4-BE49-F238E27FC236}">
                <a16:creationId xmlns:a16="http://schemas.microsoft.com/office/drawing/2014/main" id="{99012537-7299-43EC-8058-8B80074EBC42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-1208" b="53832"/>
          <a:stretch/>
        </p:blipFill>
        <p:spPr bwMode="auto">
          <a:xfrm>
            <a:off x="287551" y="5301249"/>
            <a:ext cx="999438" cy="5321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2" name="Picture 5">
            <a:extLst>
              <a:ext uri="{FF2B5EF4-FFF2-40B4-BE49-F238E27FC236}">
                <a16:creationId xmlns:a16="http://schemas.microsoft.com/office/drawing/2014/main" id="{BC01DF20-D6D8-4923-A56A-22C446B600EE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18" r="3743" b="53832"/>
          <a:stretch/>
        </p:blipFill>
        <p:spPr bwMode="auto">
          <a:xfrm>
            <a:off x="1338897" y="5291553"/>
            <a:ext cx="775591" cy="5321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4" name="Picture 2">
            <a:extLst>
              <a:ext uri="{FF2B5EF4-FFF2-40B4-BE49-F238E27FC236}">
                <a16:creationId xmlns:a16="http://schemas.microsoft.com/office/drawing/2014/main" id="{3C736D18-98AF-465C-819A-0332EA676654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11" t="73831" r="13313"/>
          <a:stretch/>
        </p:blipFill>
        <p:spPr bwMode="auto">
          <a:xfrm>
            <a:off x="416377" y="5997621"/>
            <a:ext cx="866814" cy="792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3">
            <a:extLst>
              <a:ext uri="{FF2B5EF4-FFF2-40B4-BE49-F238E27FC236}">
                <a16:creationId xmlns:a16="http://schemas.microsoft.com/office/drawing/2014/main" id="{4FF9A161-0E73-4317-ABE6-D3A862F20779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44" t="73872" r="13313" b="1"/>
          <a:stretch/>
        </p:blipFill>
        <p:spPr bwMode="auto">
          <a:xfrm>
            <a:off x="1338436" y="5998254"/>
            <a:ext cx="775591" cy="7908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2" name="직선 화살표 연결선 61">
            <a:extLst>
              <a:ext uri="{FF2B5EF4-FFF2-40B4-BE49-F238E27FC236}">
                <a16:creationId xmlns:a16="http://schemas.microsoft.com/office/drawing/2014/main" id="{008353E5-F309-4365-B61A-7C072A758785}"/>
              </a:ext>
            </a:extLst>
          </p:cNvPr>
          <p:cNvCxnSpPr>
            <a:cxnSpLocks/>
          </p:cNvCxnSpPr>
          <p:nvPr/>
        </p:nvCxnSpPr>
        <p:spPr>
          <a:xfrm flipH="1">
            <a:off x="2085136" y="5690551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직사각형 94">
            <a:extLst>
              <a:ext uri="{FF2B5EF4-FFF2-40B4-BE49-F238E27FC236}">
                <a16:creationId xmlns:a16="http://schemas.microsoft.com/office/drawing/2014/main" id="{6BDB2204-335E-4084-8D75-E2E0FD97B029}"/>
              </a:ext>
            </a:extLst>
          </p:cNvPr>
          <p:cNvSpPr/>
          <p:nvPr/>
        </p:nvSpPr>
        <p:spPr>
          <a:xfrm>
            <a:off x="-72874" y="4816744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61765855-3F51-4939-B800-3D596F5F38F8}"/>
              </a:ext>
            </a:extLst>
          </p:cNvPr>
          <p:cNvSpPr/>
          <p:nvPr/>
        </p:nvSpPr>
        <p:spPr>
          <a:xfrm>
            <a:off x="-310511" y="5435304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DCEC8B8B-9CCE-4514-83F4-691DD45E22B0}"/>
              </a:ext>
            </a:extLst>
          </p:cNvPr>
          <p:cNvSpPr/>
          <p:nvPr/>
        </p:nvSpPr>
        <p:spPr>
          <a:xfrm>
            <a:off x="-66588" y="6223787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1BA7E52B-0C60-49C8-B2EB-9AF8141D230C}"/>
              </a:ext>
            </a:extLst>
          </p:cNvPr>
          <p:cNvSpPr/>
          <p:nvPr/>
        </p:nvSpPr>
        <p:spPr>
          <a:xfrm>
            <a:off x="2424969" y="105182"/>
            <a:ext cx="1188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3B. </a:t>
            </a:r>
            <a:endParaRPr lang="ko-KR" altLang="en-US" dirty="0"/>
          </a:p>
        </p:txBody>
      </p:sp>
      <p:pic>
        <p:nvPicPr>
          <p:cNvPr id="61" name="Picture 2">
            <a:extLst>
              <a:ext uri="{FF2B5EF4-FFF2-40B4-BE49-F238E27FC236}">
                <a16:creationId xmlns:a16="http://schemas.microsoft.com/office/drawing/2014/main" id="{07509DD6-62DB-42C8-B119-1F1BA5673EDF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69" r="48961" b="44324"/>
          <a:stretch/>
        </p:blipFill>
        <p:spPr bwMode="auto">
          <a:xfrm>
            <a:off x="2616469" y="1331240"/>
            <a:ext cx="771800" cy="230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3" name="Picture 3">
            <a:extLst>
              <a:ext uri="{FF2B5EF4-FFF2-40B4-BE49-F238E27FC236}">
                <a16:creationId xmlns:a16="http://schemas.microsoft.com/office/drawing/2014/main" id="{A16035AB-5138-4864-913D-6B61AA82C373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20" t="17414" b="44283"/>
          <a:stretch/>
        </p:blipFill>
        <p:spPr bwMode="auto">
          <a:xfrm>
            <a:off x="3461887" y="1348877"/>
            <a:ext cx="344437" cy="2303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4" name="Picture 2">
            <a:extLst>
              <a:ext uri="{FF2B5EF4-FFF2-40B4-BE49-F238E27FC236}">
                <a16:creationId xmlns:a16="http://schemas.microsoft.com/office/drawing/2014/main" id="{5F1DDBC0-D7CA-4250-BA7D-2D675F9C986B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61" t="17369" b="44324"/>
          <a:stretch/>
        </p:blipFill>
        <p:spPr bwMode="auto">
          <a:xfrm>
            <a:off x="4284410" y="753236"/>
            <a:ext cx="771801" cy="230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5" name="Picture 3">
            <a:extLst>
              <a:ext uri="{FF2B5EF4-FFF2-40B4-BE49-F238E27FC236}">
                <a16:creationId xmlns:a16="http://schemas.microsoft.com/office/drawing/2014/main" id="{7D4EC0D0-71F3-4BAF-8D1A-EE70586DBA9B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66" t="17414" b="44283"/>
          <a:stretch/>
        </p:blipFill>
        <p:spPr bwMode="auto">
          <a:xfrm>
            <a:off x="5131189" y="762457"/>
            <a:ext cx="798847" cy="2303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0" name="그림 69">
            <a:extLst>
              <a:ext uri="{FF2B5EF4-FFF2-40B4-BE49-F238E27FC236}">
                <a16:creationId xmlns:a16="http://schemas.microsoft.com/office/drawing/2014/main" id="{E1EB8420-140F-4CE7-AF6A-7265FAD7F1F8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r="44168"/>
          <a:stretch/>
        </p:blipFill>
        <p:spPr>
          <a:xfrm>
            <a:off x="2764634" y="723449"/>
            <a:ext cx="991925" cy="607791"/>
          </a:xfrm>
          <a:prstGeom prst="rect">
            <a:avLst/>
          </a:prstGeom>
        </p:spPr>
      </p:pic>
      <p:pic>
        <p:nvPicPr>
          <p:cNvPr id="71" name="그림 70">
            <a:extLst>
              <a:ext uri="{FF2B5EF4-FFF2-40B4-BE49-F238E27FC236}">
                <a16:creationId xmlns:a16="http://schemas.microsoft.com/office/drawing/2014/main" id="{7DBDB175-B0ED-495F-8C1F-0C189D7AF26F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r="44880"/>
          <a:stretch/>
        </p:blipFill>
        <p:spPr>
          <a:xfrm>
            <a:off x="4397227" y="81150"/>
            <a:ext cx="972108" cy="607707"/>
          </a:xfrm>
          <a:prstGeom prst="rect">
            <a:avLst/>
          </a:prstGeom>
        </p:spPr>
      </p:pic>
      <p:pic>
        <p:nvPicPr>
          <p:cNvPr id="73" name="Picture 4">
            <a:extLst>
              <a:ext uri="{FF2B5EF4-FFF2-40B4-BE49-F238E27FC236}">
                <a16:creationId xmlns:a16="http://schemas.microsoft.com/office/drawing/2014/main" id="{3A9BD06C-7C12-440A-BD03-B448A85775AF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24" r="24878" b="48863"/>
          <a:stretch/>
        </p:blipFill>
        <p:spPr bwMode="auto">
          <a:xfrm>
            <a:off x="2612305" y="3734892"/>
            <a:ext cx="771801" cy="7363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4" name="Picture 5">
            <a:extLst>
              <a:ext uri="{FF2B5EF4-FFF2-40B4-BE49-F238E27FC236}">
                <a16:creationId xmlns:a16="http://schemas.microsoft.com/office/drawing/2014/main" id="{6ED1F608-534E-4A4F-B2FC-185A4A675E9D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2" r="27544" b="48863"/>
          <a:stretch/>
        </p:blipFill>
        <p:spPr bwMode="auto">
          <a:xfrm>
            <a:off x="3461887" y="3725452"/>
            <a:ext cx="771801" cy="7363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5" name="직사각형 74">
            <a:extLst>
              <a:ext uri="{FF2B5EF4-FFF2-40B4-BE49-F238E27FC236}">
                <a16:creationId xmlns:a16="http://schemas.microsoft.com/office/drawing/2014/main" id="{A9FD7492-7B9E-42B6-8864-AB917BCB4CD8}"/>
              </a:ext>
            </a:extLst>
          </p:cNvPr>
          <p:cNvSpPr/>
          <p:nvPr/>
        </p:nvSpPr>
        <p:spPr>
          <a:xfrm>
            <a:off x="2194823" y="3915445"/>
            <a:ext cx="4138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RIP1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C7812BF8-184E-45F4-BE61-48975FE97777}"/>
              </a:ext>
            </a:extLst>
          </p:cNvPr>
          <p:cNvCxnSpPr>
            <a:cxnSpLocks/>
          </p:cNvCxnSpPr>
          <p:nvPr/>
        </p:nvCxnSpPr>
        <p:spPr>
          <a:xfrm flipH="1">
            <a:off x="4261443" y="4288013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7" name="그림 76">
            <a:extLst>
              <a:ext uri="{FF2B5EF4-FFF2-40B4-BE49-F238E27FC236}">
                <a16:creationId xmlns:a16="http://schemas.microsoft.com/office/drawing/2014/main" id="{5A934F90-2EF7-4137-91B4-40AEA635429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2"/>
          <a:srcRect l="57340" r="26658" b="79998"/>
          <a:stretch/>
        </p:blipFill>
        <p:spPr>
          <a:xfrm>
            <a:off x="3560618" y="4516598"/>
            <a:ext cx="864096" cy="7200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8" name="그림 77">
            <a:extLst>
              <a:ext uri="{FF2B5EF4-FFF2-40B4-BE49-F238E27FC236}">
                <a16:creationId xmlns:a16="http://schemas.microsoft.com/office/drawing/2014/main" id="{3CA6A098-6636-4505-B409-B56673524950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3">
            <a:lum bright="40000" contrast="40000"/>
          </a:blip>
          <a:srcRect l="57396" r="26602" b="79998"/>
          <a:stretch/>
        </p:blipFill>
        <p:spPr>
          <a:xfrm>
            <a:off x="2616469" y="4507474"/>
            <a:ext cx="864096" cy="7200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9" name="직사각형 78">
            <a:extLst>
              <a:ext uri="{FF2B5EF4-FFF2-40B4-BE49-F238E27FC236}">
                <a16:creationId xmlns:a16="http://schemas.microsoft.com/office/drawing/2014/main" id="{2D3B63FC-7EDF-4DCB-93FA-17CA565A0B15}"/>
              </a:ext>
            </a:extLst>
          </p:cNvPr>
          <p:cNvSpPr/>
          <p:nvPr/>
        </p:nvSpPr>
        <p:spPr>
          <a:xfrm>
            <a:off x="2031255" y="4699165"/>
            <a:ext cx="6703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그림 79">
            <a:extLst>
              <a:ext uri="{FF2B5EF4-FFF2-40B4-BE49-F238E27FC236}">
                <a16:creationId xmlns:a16="http://schemas.microsoft.com/office/drawing/2014/main" id="{F7C5D0F6-8499-4399-BEB8-3BFE9C81573F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2"/>
          <a:srcRect l="61468" t="20002" r="26530" b="59996"/>
          <a:stretch/>
        </p:blipFill>
        <p:spPr>
          <a:xfrm>
            <a:off x="3194142" y="5291450"/>
            <a:ext cx="648072" cy="7200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1" name="그림 80">
            <a:extLst>
              <a:ext uri="{FF2B5EF4-FFF2-40B4-BE49-F238E27FC236}">
                <a16:creationId xmlns:a16="http://schemas.microsoft.com/office/drawing/2014/main" id="{3531F0C2-90AE-40FF-ABCA-42AEEFF43F3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3">
            <a:lum bright="40000" contrast="40000"/>
          </a:blip>
          <a:srcRect l="81398" t="20002" r="11934" b="59996"/>
          <a:stretch/>
        </p:blipFill>
        <p:spPr>
          <a:xfrm>
            <a:off x="2782807" y="5291450"/>
            <a:ext cx="360040" cy="7200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2" name="직사각형 81">
            <a:extLst>
              <a:ext uri="{FF2B5EF4-FFF2-40B4-BE49-F238E27FC236}">
                <a16:creationId xmlns:a16="http://schemas.microsoft.com/office/drawing/2014/main" id="{F2B75CA2-6025-4678-A673-E51CE378F449}"/>
              </a:ext>
            </a:extLst>
          </p:cNvPr>
          <p:cNvSpPr/>
          <p:nvPr/>
        </p:nvSpPr>
        <p:spPr>
          <a:xfrm>
            <a:off x="2295760" y="5382849"/>
            <a:ext cx="5501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3" name="그림 82">
            <a:extLst>
              <a:ext uri="{FF2B5EF4-FFF2-40B4-BE49-F238E27FC236}">
                <a16:creationId xmlns:a16="http://schemas.microsoft.com/office/drawing/2014/main" id="{FDC74194-7567-48EA-B098-F745B8225320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632920" y="3137367"/>
            <a:ext cx="798645" cy="1438781"/>
          </a:xfrm>
          <a:prstGeom prst="rect">
            <a:avLst/>
          </a:prstGeom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id="{ECC63413-ED69-4318-B621-F65C0BBB0066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465780" y="3137367"/>
            <a:ext cx="682811" cy="1438781"/>
          </a:xfrm>
          <a:prstGeom prst="rect">
            <a:avLst/>
          </a:prstGeom>
        </p:spPr>
      </p:pic>
      <p:pic>
        <p:nvPicPr>
          <p:cNvPr id="85" name="그림 84">
            <a:extLst>
              <a:ext uri="{FF2B5EF4-FFF2-40B4-BE49-F238E27FC236}">
                <a16:creationId xmlns:a16="http://schemas.microsoft.com/office/drawing/2014/main" id="{E94F01BA-399C-4BC5-9D3E-3BCE5676B86B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652400" y="4600862"/>
            <a:ext cx="499915" cy="1377815"/>
          </a:xfrm>
          <a:prstGeom prst="rect">
            <a:avLst/>
          </a:prstGeom>
        </p:spPr>
      </p:pic>
      <p:pic>
        <p:nvPicPr>
          <p:cNvPr id="86" name="그림 85">
            <a:extLst>
              <a:ext uri="{FF2B5EF4-FFF2-40B4-BE49-F238E27FC236}">
                <a16:creationId xmlns:a16="http://schemas.microsoft.com/office/drawing/2014/main" id="{7F6C2D61-6D39-4B43-96FD-C8104BE8850B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230546" y="4612341"/>
            <a:ext cx="810838" cy="1377815"/>
          </a:xfrm>
          <a:prstGeom prst="rect">
            <a:avLst/>
          </a:prstGeom>
        </p:spPr>
      </p:pic>
      <p:cxnSp>
        <p:nvCxnSpPr>
          <p:cNvPr id="87" name="직선 화살표 연결선 86">
            <a:extLst>
              <a:ext uri="{FF2B5EF4-FFF2-40B4-BE49-F238E27FC236}">
                <a16:creationId xmlns:a16="http://schemas.microsoft.com/office/drawing/2014/main" id="{84640F47-2B28-4063-9B12-2801BE08688B}"/>
              </a:ext>
            </a:extLst>
          </p:cNvPr>
          <p:cNvCxnSpPr>
            <a:cxnSpLocks/>
          </p:cNvCxnSpPr>
          <p:nvPr/>
        </p:nvCxnSpPr>
        <p:spPr>
          <a:xfrm flipH="1">
            <a:off x="5921523" y="5333047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8" name="Picture 4">
            <a:extLst>
              <a:ext uri="{FF2B5EF4-FFF2-40B4-BE49-F238E27FC236}">
                <a16:creationId xmlns:a16="http://schemas.microsoft.com/office/drawing/2014/main" id="{17B1516D-E406-4A9B-AE3A-94D819404AC8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8" cstate="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6979" r="81508"/>
          <a:stretch/>
        </p:blipFill>
        <p:spPr bwMode="auto">
          <a:xfrm>
            <a:off x="4681702" y="6026349"/>
            <a:ext cx="532558" cy="7634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9" name="Picture 5">
            <a:extLst>
              <a:ext uri="{FF2B5EF4-FFF2-40B4-BE49-F238E27FC236}">
                <a16:creationId xmlns:a16="http://schemas.microsoft.com/office/drawing/2014/main" id="{81541D55-D05B-42FA-9E05-F36E373E7245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6" t="46979" r="46088"/>
          <a:stretch/>
        </p:blipFill>
        <p:spPr bwMode="auto">
          <a:xfrm>
            <a:off x="5268646" y="6026349"/>
            <a:ext cx="600075" cy="7634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4" name="직사각형 93">
            <a:extLst>
              <a:ext uri="{FF2B5EF4-FFF2-40B4-BE49-F238E27FC236}">
                <a16:creationId xmlns:a16="http://schemas.microsoft.com/office/drawing/2014/main" id="{FC63A110-E335-43F3-AEDC-96A45C8D5148}"/>
              </a:ext>
            </a:extLst>
          </p:cNvPr>
          <p:cNvSpPr/>
          <p:nvPr/>
        </p:nvSpPr>
        <p:spPr>
          <a:xfrm>
            <a:off x="6095082" y="3793302"/>
            <a:ext cx="41389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RIP1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직사각형 97">
            <a:extLst>
              <a:ext uri="{FF2B5EF4-FFF2-40B4-BE49-F238E27FC236}">
                <a16:creationId xmlns:a16="http://schemas.microsoft.com/office/drawing/2014/main" id="{779BA647-7F1E-46B6-865B-E7CDCC41585C}"/>
              </a:ext>
            </a:extLst>
          </p:cNvPr>
          <p:cNvSpPr/>
          <p:nvPr/>
        </p:nvSpPr>
        <p:spPr>
          <a:xfrm>
            <a:off x="5981271" y="5099594"/>
            <a:ext cx="6703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직사각형 98">
            <a:extLst>
              <a:ext uri="{FF2B5EF4-FFF2-40B4-BE49-F238E27FC236}">
                <a16:creationId xmlns:a16="http://schemas.microsoft.com/office/drawing/2014/main" id="{A52F23FD-F13B-4E10-8A4F-C28C1C4D8E9D}"/>
              </a:ext>
            </a:extLst>
          </p:cNvPr>
          <p:cNvSpPr/>
          <p:nvPr/>
        </p:nvSpPr>
        <p:spPr>
          <a:xfrm>
            <a:off x="5820006" y="6382275"/>
            <a:ext cx="5501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E8DE9695-FD2D-475E-8A28-A248E2B896B3}"/>
              </a:ext>
            </a:extLst>
          </p:cNvPr>
          <p:cNvSpPr/>
          <p:nvPr/>
        </p:nvSpPr>
        <p:spPr>
          <a:xfrm>
            <a:off x="6860374" y="81150"/>
            <a:ext cx="1188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3C. </a:t>
            </a:r>
            <a:endParaRPr lang="ko-KR" altLang="en-US" dirty="0"/>
          </a:p>
        </p:txBody>
      </p:sp>
      <p:pic>
        <p:nvPicPr>
          <p:cNvPr id="101" name="그림 100">
            <a:extLst>
              <a:ext uri="{FF2B5EF4-FFF2-40B4-BE49-F238E27FC236}">
                <a16:creationId xmlns:a16="http://schemas.microsoft.com/office/drawing/2014/main" id="{AF5389E5-7383-4CD0-A71D-F7021599C5DF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1"/>
          <a:srcRect l="29444" t="13327" r="37571" b="24761"/>
          <a:stretch/>
        </p:blipFill>
        <p:spPr>
          <a:xfrm>
            <a:off x="8277133" y="1233607"/>
            <a:ext cx="1104163" cy="18694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" name="그림 101">
            <a:extLst>
              <a:ext uri="{FF2B5EF4-FFF2-40B4-BE49-F238E27FC236}">
                <a16:creationId xmlns:a16="http://schemas.microsoft.com/office/drawing/2014/main" id="{EAAA0B1C-946F-443B-8304-7FE097B081FD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2"/>
          <a:srcRect l="29445" t="13326" r="37570" b="24761"/>
          <a:stretch/>
        </p:blipFill>
        <p:spPr>
          <a:xfrm>
            <a:off x="7099167" y="1233608"/>
            <a:ext cx="1104163" cy="18694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" name="그림 102">
            <a:extLst>
              <a:ext uri="{FF2B5EF4-FFF2-40B4-BE49-F238E27FC236}">
                <a16:creationId xmlns:a16="http://schemas.microsoft.com/office/drawing/2014/main" id="{3468DBD9-600B-43EB-9081-401931E6630C}"/>
              </a:ext>
            </a:extLst>
          </p:cNvPr>
          <p:cNvPicPr>
            <a:picLocks noChangeAspect="1"/>
          </p:cNvPicPr>
          <p:nvPr/>
        </p:nvPicPr>
        <p:blipFill rotWithShape="1">
          <a:blip r:embed="rId33"/>
          <a:srcRect r="35153"/>
          <a:stretch/>
        </p:blipFill>
        <p:spPr>
          <a:xfrm>
            <a:off x="7153877" y="576174"/>
            <a:ext cx="1404910" cy="627478"/>
          </a:xfrm>
          <a:prstGeom prst="rect">
            <a:avLst/>
          </a:prstGeom>
        </p:spPr>
      </p:pic>
      <p:pic>
        <p:nvPicPr>
          <p:cNvPr id="104" name="그림 103">
            <a:extLst>
              <a:ext uri="{FF2B5EF4-FFF2-40B4-BE49-F238E27FC236}">
                <a16:creationId xmlns:a16="http://schemas.microsoft.com/office/drawing/2014/main" id="{0186E08D-00AD-43F2-8580-2105A6E56C2F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4"/>
          <a:srcRect l="10329" t="11698" r="56732" b="63238"/>
          <a:stretch/>
        </p:blipFill>
        <p:spPr>
          <a:xfrm>
            <a:off x="7103366" y="3210293"/>
            <a:ext cx="1147065" cy="5867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5" name="그림 104">
            <a:extLst>
              <a:ext uri="{FF2B5EF4-FFF2-40B4-BE49-F238E27FC236}">
                <a16:creationId xmlns:a16="http://schemas.microsoft.com/office/drawing/2014/main" id="{5106B2D9-ABD3-4DA0-9A1D-DB510356C16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5"/>
          <a:srcRect l="10329" t="11740" r="57963" b="63196"/>
          <a:stretch/>
        </p:blipFill>
        <p:spPr>
          <a:xfrm>
            <a:off x="8277133" y="3203006"/>
            <a:ext cx="1104163" cy="5867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E9429DC4-C402-47D9-953A-E8004F524541}"/>
              </a:ext>
            </a:extLst>
          </p:cNvPr>
          <p:cNvSpPr/>
          <p:nvPr/>
        </p:nvSpPr>
        <p:spPr>
          <a:xfrm>
            <a:off x="6654196" y="3496383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107" name="그림 106">
            <a:extLst>
              <a:ext uri="{FF2B5EF4-FFF2-40B4-BE49-F238E27FC236}">
                <a16:creationId xmlns:a16="http://schemas.microsoft.com/office/drawing/2014/main" id="{490907EB-07F3-43A1-A818-CDF5B76B9EE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6"/>
          <a:srcRect l="22050" t="7116" r="45261" b="69794"/>
          <a:stretch/>
        </p:blipFill>
        <p:spPr>
          <a:xfrm>
            <a:off x="7099167" y="3936274"/>
            <a:ext cx="1104163" cy="6782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8" name="그림 107">
            <a:extLst>
              <a:ext uri="{FF2B5EF4-FFF2-40B4-BE49-F238E27FC236}">
                <a16:creationId xmlns:a16="http://schemas.microsoft.com/office/drawing/2014/main" id="{1258CBF9-9EC9-43F9-93E9-5BEA7C7D299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7"/>
          <a:srcRect l="23724" t="7073" r="43587" b="69794"/>
          <a:stretch/>
        </p:blipFill>
        <p:spPr>
          <a:xfrm>
            <a:off x="8250431" y="3935038"/>
            <a:ext cx="1104163" cy="6794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EDB59209-77A4-485C-BC9A-B1BBD1601DE7}"/>
              </a:ext>
            </a:extLst>
          </p:cNvPr>
          <p:cNvSpPr/>
          <p:nvPr/>
        </p:nvSpPr>
        <p:spPr>
          <a:xfrm>
            <a:off x="6525186" y="4179533"/>
            <a:ext cx="6703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76EED322-2853-48FA-B690-615C099DE3E8}"/>
              </a:ext>
            </a:extLst>
          </p:cNvPr>
          <p:cNvSpPr/>
          <p:nvPr/>
        </p:nvSpPr>
        <p:spPr>
          <a:xfrm>
            <a:off x="6603726" y="4906605"/>
            <a:ext cx="5501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1" name="그림 110">
            <a:extLst>
              <a:ext uri="{FF2B5EF4-FFF2-40B4-BE49-F238E27FC236}">
                <a16:creationId xmlns:a16="http://schemas.microsoft.com/office/drawing/2014/main" id="{DD21B468-1B06-44B6-B8F1-59006C1CE86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8"/>
          <a:srcRect l="9664" t="28946" r="59021" b="54755"/>
          <a:stretch/>
        </p:blipFill>
        <p:spPr>
          <a:xfrm>
            <a:off x="8412788" y="4688703"/>
            <a:ext cx="1225848" cy="5867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2" name="그림 111">
            <a:extLst>
              <a:ext uri="{FF2B5EF4-FFF2-40B4-BE49-F238E27FC236}">
                <a16:creationId xmlns:a16="http://schemas.microsoft.com/office/drawing/2014/main" id="{0EB81D38-4AF8-4CC9-9E7E-E2D82723CF5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9"/>
          <a:srcRect l="8936" t="28946" r="59899" b="54755"/>
          <a:stretch/>
        </p:blipFill>
        <p:spPr>
          <a:xfrm>
            <a:off x="7099167" y="4695647"/>
            <a:ext cx="1219999" cy="5867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3" name="그림 112">
            <a:extLst>
              <a:ext uri="{FF2B5EF4-FFF2-40B4-BE49-F238E27FC236}">
                <a16:creationId xmlns:a16="http://schemas.microsoft.com/office/drawing/2014/main" id="{7328F552-F438-486D-AAFB-17670B8773B9}"/>
              </a:ext>
            </a:extLst>
          </p:cNvPr>
          <p:cNvPicPr>
            <a:picLocks noChangeAspect="1"/>
          </p:cNvPicPr>
          <p:nvPr/>
        </p:nvPicPr>
        <p:blipFill rotWithShape="1">
          <a:blip r:embed="rId40"/>
          <a:srcRect r="36153"/>
          <a:stretch/>
        </p:blipFill>
        <p:spPr>
          <a:xfrm>
            <a:off x="9628662" y="447723"/>
            <a:ext cx="1656893" cy="740022"/>
          </a:xfrm>
          <a:prstGeom prst="rect">
            <a:avLst/>
          </a:prstGeom>
        </p:spPr>
      </p:pic>
      <p:graphicFrame>
        <p:nvGraphicFramePr>
          <p:cNvPr id="114" name="개체 113">
            <a:extLst>
              <a:ext uri="{FF2B5EF4-FFF2-40B4-BE49-F238E27FC236}">
                <a16:creationId xmlns:a16="http://schemas.microsoft.com/office/drawing/2014/main" id="{6DFFB9C5-58E3-46D9-8532-3CD8B47725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8018738"/>
              </p:ext>
            </p:extLst>
          </p:nvPr>
        </p:nvGraphicFramePr>
        <p:xfrm>
          <a:off x="9685278" y="1187745"/>
          <a:ext cx="1002051" cy="1869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8" name="Image" r:id="rId41" imgW="5574600" imgH="8190360" progId="Photoshop.Image.12">
                  <p:embed/>
                </p:oleObj>
              </mc:Choice>
              <mc:Fallback>
                <p:oleObj name="Image" r:id="rId41" imgW="5574600" imgH="8190360" progId="Photoshop.Image.12">
                  <p:embed/>
                  <p:pic>
                    <p:nvPicPr>
                      <p:cNvPr id="128" name="개체 127">
                        <a:extLst>
                          <a:ext uri="{FF2B5EF4-FFF2-40B4-BE49-F238E27FC236}">
                            <a16:creationId xmlns:a16="http://schemas.microsoft.com/office/drawing/2014/main" id="{0241B63E-839B-4364-AB2B-95937E18673A}"/>
                          </a:ext>
                        </a:extLst>
                      </p:cNvPr>
                      <p:cNvPicPr preferRelativeResize="0"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9685278" y="1187745"/>
                        <a:ext cx="1002051" cy="1869491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5" name="개체 114">
            <a:extLst>
              <a:ext uri="{FF2B5EF4-FFF2-40B4-BE49-F238E27FC236}">
                <a16:creationId xmlns:a16="http://schemas.microsoft.com/office/drawing/2014/main" id="{5AB0886E-EDE8-4EFB-8F1F-4B2B2D7C37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6189432"/>
              </p:ext>
            </p:extLst>
          </p:nvPr>
        </p:nvGraphicFramePr>
        <p:xfrm>
          <a:off x="10860747" y="1187745"/>
          <a:ext cx="1002051" cy="18694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9" name="Image" r:id="rId43" imgW="5599800" imgH="8038080" progId="Photoshop.Image.12">
                  <p:embed/>
                </p:oleObj>
              </mc:Choice>
              <mc:Fallback>
                <p:oleObj name="Image" r:id="rId43" imgW="5599800" imgH="8038080" progId="Photoshop.Image.12">
                  <p:embed/>
                  <p:pic>
                    <p:nvPicPr>
                      <p:cNvPr id="129" name="개체 128">
                        <a:extLst>
                          <a:ext uri="{FF2B5EF4-FFF2-40B4-BE49-F238E27FC236}">
                            <a16:creationId xmlns:a16="http://schemas.microsoft.com/office/drawing/2014/main" id="{5BA86336-BAB5-433A-A474-4B169A30B944}"/>
                          </a:ext>
                        </a:extLst>
                      </p:cNvPr>
                      <p:cNvPicPr preferRelativeResize="0"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10860747" y="1187745"/>
                        <a:ext cx="1002051" cy="1869491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6" name="그림 115">
            <a:extLst>
              <a:ext uri="{FF2B5EF4-FFF2-40B4-BE49-F238E27FC236}">
                <a16:creationId xmlns:a16="http://schemas.microsoft.com/office/drawing/2014/main" id="{8BD3F75A-F05C-47E4-8772-C42DFAD00548}"/>
              </a:ext>
            </a:extLst>
          </p:cNvPr>
          <p:cNvPicPr>
            <a:picLocks noChangeAspect="1"/>
          </p:cNvPicPr>
          <p:nvPr/>
        </p:nvPicPr>
        <p:blipFill rotWithShape="1">
          <a:blip r:embed="rId45"/>
          <a:srcRect l="49954"/>
          <a:stretch/>
        </p:blipFill>
        <p:spPr>
          <a:xfrm>
            <a:off x="9709256" y="3141312"/>
            <a:ext cx="1002052" cy="882821"/>
          </a:xfrm>
          <a:prstGeom prst="rect">
            <a:avLst/>
          </a:prstGeom>
        </p:spPr>
      </p:pic>
      <p:pic>
        <p:nvPicPr>
          <p:cNvPr id="117" name="그림 116">
            <a:extLst>
              <a:ext uri="{FF2B5EF4-FFF2-40B4-BE49-F238E27FC236}">
                <a16:creationId xmlns:a16="http://schemas.microsoft.com/office/drawing/2014/main" id="{698E2F77-E67B-4F3E-B589-5A14F20552F4}"/>
              </a:ext>
            </a:extLst>
          </p:cNvPr>
          <p:cNvPicPr>
            <a:picLocks noChangeAspect="1"/>
          </p:cNvPicPr>
          <p:nvPr/>
        </p:nvPicPr>
        <p:blipFill rotWithShape="1">
          <a:blip r:embed="rId46"/>
          <a:srcRect b="29006"/>
          <a:stretch/>
        </p:blipFill>
        <p:spPr>
          <a:xfrm>
            <a:off x="9709256" y="4084799"/>
            <a:ext cx="1225848" cy="760116"/>
          </a:xfrm>
          <a:prstGeom prst="rect">
            <a:avLst/>
          </a:prstGeom>
        </p:spPr>
      </p:pic>
      <p:sp>
        <p:nvSpPr>
          <p:cNvPr id="119" name="직사각형 118">
            <a:extLst>
              <a:ext uri="{FF2B5EF4-FFF2-40B4-BE49-F238E27FC236}">
                <a16:creationId xmlns:a16="http://schemas.microsoft.com/office/drawing/2014/main" id="{6D464FDA-C8D9-44F6-845B-F65E68BE8803}"/>
              </a:ext>
            </a:extLst>
          </p:cNvPr>
          <p:cNvSpPr/>
          <p:nvPr/>
        </p:nvSpPr>
        <p:spPr>
          <a:xfrm>
            <a:off x="10644930" y="3433690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20" name="직사각형 119">
            <a:extLst>
              <a:ext uri="{FF2B5EF4-FFF2-40B4-BE49-F238E27FC236}">
                <a16:creationId xmlns:a16="http://schemas.microsoft.com/office/drawing/2014/main" id="{FB916048-8EFF-40D0-9E9A-CA795201BCFD}"/>
              </a:ext>
            </a:extLst>
          </p:cNvPr>
          <p:cNvSpPr/>
          <p:nvPr/>
        </p:nvSpPr>
        <p:spPr>
          <a:xfrm>
            <a:off x="10850417" y="4513637"/>
            <a:ext cx="6703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직사각형 120">
            <a:extLst>
              <a:ext uri="{FF2B5EF4-FFF2-40B4-BE49-F238E27FC236}">
                <a16:creationId xmlns:a16="http://schemas.microsoft.com/office/drawing/2014/main" id="{3C1F8175-B7C0-409E-AC7B-E727A1634377}"/>
              </a:ext>
            </a:extLst>
          </p:cNvPr>
          <p:cNvSpPr/>
          <p:nvPr/>
        </p:nvSpPr>
        <p:spPr>
          <a:xfrm>
            <a:off x="11354298" y="5598293"/>
            <a:ext cx="55015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2" name="직선 화살표 연결선 121">
            <a:extLst>
              <a:ext uri="{FF2B5EF4-FFF2-40B4-BE49-F238E27FC236}">
                <a16:creationId xmlns:a16="http://schemas.microsoft.com/office/drawing/2014/main" id="{A8B145DB-5E7D-4E4D-98F5-C81704284D08}"/>
              </a:ext>
            </a:extLst>
          </p:cNvPr>
          <p:cNvCxnSpPr>
            <a:cxnSpLocks/>
          </p:cNvCxnSpPr>
          <p:nvPr/>
        </p:nvCxnSpPr>
        <p:spPr>
          <a:xfrm flipH="1">
            <a:off x="10588034" y="4601863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3" name="그림 122">
            <a:extLst>
              <a:ext uri="{FF2B5EF4-FFF2-40B4-BE49-F238E27FC236}">
                <a16:creationId xmlns:a16="http://schemas.microsoft.com/office/drawing/2014/main" id="{21A98FFE-C154-4278-898C-C36DA4AD4891}"/>
              </a:ext>
            </a:extLst>
          </p:cNvPr>
          <p:cNvPicPr>
            <a:picLocks noChangeAspect="1"/>
          </p:cNvPicPr>
          <p:nvPr/>
        </p:nvPicPr>
        <p:blipFill rotWithShape="1">
          <a:blip r:embed="rId47"/>
          <a:srcRect l="45471" t="25260" r="23464" b="55499"/>
          <a:stretch/>
        </p:blipFill>
        <p:spPr>
          <a:xfrm>
            <a:off x="9705907" y="5277225"/>
            <a:ext cx="1683964" cy="6967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4" name="그림 123">
            <a:extLst>
              <a:ext uri="{FF2B5EF4-FFF2-40B4-BE49-F238E27FC236}">
                <a16:creationId xmlns:a16="http://schemas.microsoft.com/office/drawing/2014/main" id="{E715DE1A-1F31-4470-8A6C-10D67301FA3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8"/>
          <a:srcRect l="45598" t="25712" r="23279" b="55238"/>
          <a:stretch/>
        </p:blipFill>
        <p:spPr>
          <a:xfrm>
            <a:off x="9709256" y="6002381"/>
            <a:ext cx="1680615" cy="685793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5FC64598-F9DC-4F69-BFBC-62D189BACC40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9"/>
          <a:srcRect l="4260" b="17018"/>
          <a:stretch/>
        </p:blipFill>
        <p:spPr>
          <a:xfrm>
            <a:off x="1363994" y="1899077"/>
            <a:ext cx="849600" cy="1166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90965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47078CD1-168E-4983-95BB-4C751ABE0A8A}"/>
              </a:ext>
            </a:extLst>
          </p:cNvPr>
          <p:cNvSpPr/>
          <p:nvPr/>
        </p:nvSpPr>
        <p:spPr>
          <a:xfrm>
            <a:off x="180512" y="105182"/>
            <a:ext cx="1188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4A. </a:t>
            </a:r>
            <a:endParaRPr lang="ko-KR" altLang="en-US" dirty="0"/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F0E2BC9A-812D-4015-B220-7C4CEFB77ECC}"/>
              </a:ext>
            </a:extLst>
          </p:cNvPr>
          <p:cNvSpPr/>
          <p:nvPr/>
        </p:nvSpPr>
        <p:spPr>
          <a:xfrm>
            <a:off x="33214" y="5655456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49" name="그림 48">
            <a:extLst>
              <a:ext uri="{FF2B5EF4-FFF2-40B4-BE49-F238E27FC236}">
                <a16:creationId xmlns:a16="http://schemas.microsoft.com/office/drawing/2014/main" id="{03CA28E3-AA47-4B98-A233-BE1021B0A3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4500"/>
          <a:stretch/>
        </p:blipFill>
        <p:spPr>
          <a:xfrm>
            <a:off x="579096" y="1485493"/>
            <a:ext cx="769070" cy="786384"/>
          </a:xfrm>
          <a:prstGeom prst="rect">
            <a:avLst/>
          </a:prstGeom>
        </p:spPr>
      </p:pic>
      <p:pic>
        <p:nvPicPr>
          <p:cNvPr id="50" name="그림 49">
            <a:extLst>
              <a:ext uri="{FF2B5EF4-FFF2-40B4-BE49-F238E27FC236}">
                <a16:creationId xmlns:a16="http://schemas.microsoft.com/office/drawing/2014/main" id="{83B06BEA-BA4F-46E7-8D3F-AF9DD669CA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7234"/>
          <a:stretch/>
        </p:blipFill>
        <p:spPr>
          <a:xfrm>
            <a:off x="626201" y="3280502"/>
            <a:ext cx="769071" cy="737680"/>
          </a:xfrm>
          <a:prstGeom prst="rect">
            <a:avLst/>
          </a:prstGeom>
        </p:spPr>
      </p:pic>
      <p:pic>
        <p:nvPicPr>
          <p:cNvPr id="56" name="그림 55">
            <a:extLst>
              <a:ext uri="{FF2B5EF4-FFF2-40B4-BE49-F238E27FC236}">
                <a16:creationId xmlns:a16="http://schemas.microsoft.com/office/drawing/2014/main" id="{597E90A8-C52E-4325-A084-9F9187B53A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t="1" r="65809" b="14535"/>
          <a:stretch/>
        </p:blipFill>
        <p:spPr>
          <a:xfrm>
            <a:off x="626201" y="5533775"/>
            <a:ext cx="684001" cy="437670"/>
          </a:xfrm>
          <a:prstGeom prst="rect">
            <a:avLst/>
          </a:prstGeom>
        </p:spPr>
      </p:pic>
      <p:pic>
        <p:nvPicPr>
          <p:cNvPr id="58" name="그림 57">
            <a:extLst>
              <a:ext uri="{FF2B5EF4-FFF2-40B4-BE49-F238E27FC236}">
                <a16:creationId xmlns:a16="http://schemas.microsoft.com/office/drawing/2014/main" id="{CFCB66F6-55D0-4123-B182-FA3A32C79E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6254" b="43924"/>
          <a:stretch/>
        </p:blipFill>
        <p:spPr>
          <a:xfrm>
            <a:off x="626201" y="2515964"/>
            <a:ext cx="696347" cy="520451"/>
          </a:xfrm>
          <a:prstGeom prst="rect">
            <a:avLst/>
          </a:prstGeom>
        </p:spPr>
      </p:pic>
      <p:sp>
        <p:nvSpPr>
          <p:cNvPr id="60" name="직사각형 59">
            <a:extLst>
              <a:ext uri="{FF2B5EF4-FFF2-40B4-BE49-F238E27FC236}">
                <a16:creationId xmlns:a16="http://schemas.microsoft.com/office/drawing/2014/main" id="{A56958EA-DECE-4F38-B96C-26D81671FEA1}"/>
              </a:ext>
            </a:extLst>
          </p:cNvPr>
          <p:cNvSpPr/>
          <p:nvPr/>
        </p:nvSpPr>
        <p:spPr>
          <a:xfrm>
            <a:off x="0" y="2745111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E4DFCC24-36BE-44A0-8805-606BA915EFA9}"/>
              </a:ext>
            </a:extLst>
          </p:cNvPr>
          <p:cNvCxnSpPr>
            <a:cxnSpLocks/>
          </p:cNvCxnSpPr>
          <p:nvPr/>
        </p:nvCxnSpPr>
        <p:spPr>
          <a:xfrm flipH="1">
            <a:off x="1325499" y="2863465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E4D3836B-EB0B-441B-86E3-54C6D8FC7D06}"/>
              </a:ext>
            </a:extLst>
          </p:cNvPr>
          <p:cNvSpPr/>
          <p:nvPr/>
        </p:nvSpPr>
        <p:spPr>
          <a:xfrm>
            <a:off x="0" y="3640939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cIAP1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2309EFD2-BF97-4828-B1D6-376F5A0270F9}"/>
              </a:ext>
            </a:extLst>
          </p:cNvPr>
          <p:cNvSpPr/>
          <p:nvPr/>
        </p:nvSpPr>
        <p:spPr>
          <a:xfrm>
            <a:off x="0" y="4618352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cIAP2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70" name="그림 69">
            <a:extLst>
              <a:ext uri="{FF2B5EF4-FFF2-40B4-BE49-F238E27FC236}">
                <a16:creationId xmlns:a16="http://schemas.microsoft.com/office/drawing/2014/main" id="{95D0DF95-4C16-449D-9016-86C45911410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330" r="59540"/>
          <a:stretch/>
        </p:blipFill>
        <p:spPr>
          <a:xfrm>
            <a:off x="1101968" y="4262269"/>
            <a:ext cx="416467" cy="870204"/>
          </a:xfrm>
          <a:prstGeom prst="rect">
            <a:avLst/>
          </a:prstGeom>
        </p:spPr>
      </p:pic>
      <p:sp>
        <p:nvSpPr>
          <p:cNvPr id="71" name="직사각형 70">
            <a:extLst>
              <a:ext uri="{FF2B5EF4-FFF2-40B4-BE49-F238E27FC236}">
                <a16:creationId xmlns:a16="http://schemas.microsoft.com/office/drawing/2014/main" id="{725B85CA-5FF7-45A7-B9BF-0986CAAC10C1}"/>
              </a:ext>
            </a:extLst>
          </p:cNvPr>
          <p:cNvSpPr/>
          <p:nvPr/>
        </p:nvSpPr>
        <p:spPr>
          <a:xfrm>
            <a:off x="176485" y="1825210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0D53361-76E0-42FC-AC26-5E86F481C5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096" y="927928"/>
            <a:ext cx="1087568" cy="495979"/>
          </a:xfrm>
          <a:prstGeom prst="rect">
            <a:avLst/>
          </a:prstGeom>
        </p:spPr>
      </p:pic>
      <p:pic>
        <p:nvPicPr>
          <p:cNvPr id="88" name="그림 87">
            <a:extLst>
              <a:ext uri="{FF2B5EF4-FFF2-40B4-BE49-F238E27FC236}">
                <a16:creationId xmlns:a16="http://schemas.microsoft.com/office/drawing/2014/main" id="{F0771DCE-F2C8-4EFE-BCB3-D24DF86873C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1285" r="87155"/>
          <a:stretch/>
        </p:blipFill>
        <p:spPr>
          <a:xfrm>
            <a:off x="618620" y="4273073"/>
            <a:ext cx="416467" cy="870204"/>
          </a:xfrm>
          <a:prstGeom prst="rect">
            <a:avLst/>
          </a:prstGeom>
        </p:spPr>
      </p:pic>
      <p:pic>
        <p:nvPicPr>
          <p:cNvPr id="139" name="그림 138">
            <a:extLst>
              <a:ext uri="{FF2B5EF4-FFF2-40B4-BE49-F238E27FC236}">
                <a16:creationId xmlns:a16="http://schemas.microsoft.com/office/drawing/2014/main" id="{D3DA2D60-9525-48DB-90D6-08A33F7A8C7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68929"/>
          <a:stretch/>
        </p:blipFill>
        <p:spPr>
          <a:xfrm>
            <a:off x="1646023" y="3211128"/>
            <a:ext cx="769071" cy="871804"/>
          </a:xfrm>
          <a:prstGeom prst="rect">
            <a:avLst/>
          </a:prstGeom>
        </p:spPr>
      </p:pic>
      <p:pic>
        <p:nvPicPr>
          <p:cNvPr id="141" name="그림 140">
            <a:extLst>
              <a:ext uri="{FF2B5EF4-FFF2-40B4-BE49-F238E27FC236}">
                <a16:creationId xmlns:a16="http://schemas.microsoft.com/office/drawing/2014/main" id="{E738A8B7-DDE3-4904-91FF-D8F760E2750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9585" t="5060" r="46910" b="-1353"/>
          <a:stretch/>
        </p:blipFill>
        <p:spPr>
          <a:xfrm>
            <a:off x="1637226" y="5661490"/>
            <a:ext cx="769070" cy="715729"/>
          </a:xfrm>
          <a:prstGeom prst="rect">
            <a:avLst/>
          </a:prstGeom>
        </p:spPr>
      </p:pic>
      <p:pic>
        <p:nvPicPr>
          <p:cNvPr id="143" name="그림 142">
            <a:extLst>
              <a:ext uri="{FF2B5EF4-FFF2-40B4-BE49-F238E27FC236}">
                <a16:creationId xmlns:a16="http://schemas.microsoft.com/office/drawing/2014/main" id="{FE6E7A22-B487-42A5-81C1-BC5C8E9B3D5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72096" r="-1201" b="53932"/>
          <a:stretch/>
        </p:blipFill>
        <p:spPr>
          <a:xfrm>
            <a:off x="1651937" y="2300779"/>
            <a:ext cx="864096" cy="651582"/>
          </a:xfrm>
          <a:prstGeom prst="rect">
            <a:avLst/>
          </a:prstGeom>
        </p:spPr>
      </p:pic>
      <p:pic>
        <p:nvPicPr>
          <p:cNvPr id="145" name="그림 144">
            <a:extLst>
              <a:ext uri="{FF2B5EF4-FFF2-40B4-BE49-F238E27FC236}">
                <a16:creationId xmlns:a16="http://schemas.microsoft.com/office/drawing/2014/main" id="{A0F66F1B-FEA3-4320-BDD4-339F192250F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7969"/>
          <a:stretch/>
        </p:blipFill>
        <p:spPr>
          <a:xfrm>
            <a:off x="1637203" y="691773"/>
            <a:ext cx="532983" cy="1499746"/>
          </a:xfrm>
          <a:prstGeom prst="rect">
            <a:avLst/>
          </a:prstGeom>
        </p:spPr>
      </p:pic>
      <p:pic>
        <p:nvPicPr>
          <p:cNvPr id="147" name="그림 146">
            <a:extLst>
              <a:ext uri="{FF2B5EF4-FFF2-40B4-BE49-F238E27FC236}">
                <a16:creationId xmlns:a16="http://schemas.microsoft.com/office/drawing/2014/main" id="{5FC544CF-9799-4CB8-A869-DD3C7978582A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85202"/>
          <a:stretch/>
        </p:blipFill>
        <p:spPr>
          <a:xfrm>
            <a:off x="1632028" y="4425518"/>
            <a:ext cx="590745" cy="911352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B248DA9C-3BAD-4D93-B42D-B7D06430F9A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80980" y="169412"/>
            <a:ext cx="935053" cy="428781"/>
          </a:xfrm>
          <a:prstGeom prst="rect">
            <a:avLst/>
          </a:prstGeom>
        </p:spPr>
      </p:pic>
      <p:sp>
        <p:nvSpPr>
          <p:cNvPr id="66" name="직사각형 65">
            <a:extLst>
              <a:ext uri="{FF2B5EF4-FFF2-40B4-BE49-F238E27FC236}">
                <a16:creationId xmlns:a16="http://schemas.microsoft.com/office/drawing/2014/main" id="{090246BB-161F-43B3-91C7-B8D56ACA9A17}"/>
              </a:ext>
            </a:extLst>
          </p:cNvPr>
          <p:cNvSpPr/>
          <p:nvPr/>
        </p:nvSpPr>
        <p:spPr>
          <a:xfrm>
            <a:off x="2683160" y="58557"/>
            <a:ext cx="1188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4B. </a:t>
            </a:r>
            <a:endParaRPr lang="ko-KR" altLang="en-US" dirty="0"/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FD3A22D4-EA49-4122-AD99-A05D58F1EB3F}"/>
              </a:ext>
            </a:extLst>
          </p:cNvPr>
          <p:cNvSpPr/>
          <p:nvPr/>
        </p:nvSpPr>
        <p:spPr>
          <a:xfrm>
            <a:off x="2442085" y="3009107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055AF9CC-FDE8-4DEC-8653-F414D259072B}"/>
              </a:ext>
            </a:extLst>
          </p:cNvPr>
          <p:cNvSpPr/>
          <p:nvPr/>
        </p:nvSpPr>
        <p:spPr>
          <a:xfrm>
            <a:off x="2449756" y="4016790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cIAP1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F4100F82-ED01-4F97-BC32-0FDBE08A4751}"/>
              </a:ext>
            </a:extLst>
          </p:cNvPr>
          <p:cNvSpPr/>
          <p:nvPr/>
        </p:nvSpPr>
        <p:spPr>
          <a:xfrm>
            <a:off x="2538639" y="1927774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72" name="그림 71">
            <a:extLst>
              <a:ext uri="{FF2B5EF4-FFF2-40B4-BE49-F238E27FC236}">
                <a16:creationId xmlns:a16="http://schemas.microsoft.com/office/drawing/2014/main" id="{16A78A46-010E-4D87-8922-3C9C4BB80DF1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40324"/>
          <a:stretch/>
        </p:blipFill>
        <p:spPr>
          <a:xfrm>
            <a:off x="2865882" y="791172"/>
            <a:ext cx="1170264" cy="625075"/>
          </a:xfrm>
          <a:prstGeom prst="rect">
            <a:avLst/>
          </a:prstGeom>
        </p:spPr>
      </p:pic>
      <p:pic>
        <p:nvPicPr>
          <p:cNvPr id="73" name="그림 72">
            <a:extLst>
              <a:ext uri="{FF2B5EF4-FFF2-40B4-BE49-F238E27FC236}">
                <a16:creationId xmlns:a16="http://schemas.microsoft.com/office/drawing/2014/main" id="{E7F879F4-724C-4EFB-BACA-FB029079BBB7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33372" r="33400" b="48018"/>
          <a:stretch/>
        </p:blipFill>
        <p:spPr>
          <a:xfrm>
            <a:off x="2951085" y="3695001"/>
            <a:ext cx="914684" cy="722972"/>
          </a:xfrm>
          <a:prstGeom prst="rect">
            <a:avLst/>
          </a:prstGeom>
        </p:spPr>
      </p:pic>
      <p:pic>
        <p:nvPicPr>
          <p:cNvPr id="75" name="그림 74">
            <a:extLst>
              <a:ext uri="{FF2B5EF4-FFF2-40B4-BE49-F238E27FC236}">
                <a16:creationId xmlns:a16="http://schemas.microsoft.com/office/drawing/2014/main" id="{90ECB5F6-6AA9-46D5-9506-33D1ED217BBD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63844" b="37396"/>
          <a:stretch/>
        </p:blipFill>
        <p:spPr>
          <a:xfrm>
            <a:off x="3094176" y="2789225"/>
            <a:ext cx="835090" cy="722974"/>
          </a:xfrm>
          <a:prstGeom prst="rect">
            <a:avLst/>
          </a:prstGeom>
        </p:spPr>
      </p:pic>
      <p:pic>
        <p:nvPicPr>
          <p:cNvPr id="79" name="그림 78">
            <a:extLst>
              <a:ext uri="{FF2B5EF4-FFF2-40B4-BE49-F238E27FC236}">
                <a16:creationId xmlns:a16="http://schemas.microsoft.com/office/drawing/2014/main" id="{6E48982D-3B21-4F42-A597-CD4623B1496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903774" y="3695001"/>
            <a:ext cx="790341" cy="754086"/>
          </a:xfrm>
          <a:prstGeom prst="rect">
            <a:avLst/>
          </a:prstGeom>
        </p:spPr>
      </p:pic>
      <p:pic>
        <p:nvPicPr>
          <p:cNvPr id="81" name="그림 80">
            <a:extLst>
              <a:ext uri="{FF2B5EF4-FFF2-40B4-BE49-F238E27FC236}">
                <a16:creationId xmlns:a16="http://schemas.microsoft.com/office/drawing/2014/main" id="{CF62DE5C-3DE2-443F-93DD-49D4B4F51A4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965020" y="2765738"/>
            <a:ext cx="906354" cy="754086"/>
          </a:xfrm>
          <a:prstGeom prst="rect">
            <a:avLst/>
          </a:prstGeom>
        </p:spPr>
      </p:pic>
      <p:sp>
        <p:nvSpPr>
          <p:cNvPr id="83" name="직사각형 82">
            <a:extLst>
              <a:ext uri="{FF2B5EF4-FFF2-40B4-BE49-F238E27FC236}">
                <a16:creationId xmlns:a16="http://schemas.microsoft.com/office/drawing/2014/main" id="{FF0A986D-659D-4559-894D-0D6747F9A1D7}"/>
              </a:ext>
            </a:extLst>
          </p:cNvPr>
          <p:cNvSpPr/>
          <p:nvPr/>
        </p:nvSpPr>
        <p:spPr>
          <a:xfrm>
            <a:off x="2510810" y="5194824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86" name="그림 85">
            <a:extLst>
              <a:ext uri="{FF2B5EF4-FFF2-40B4-BE49-F238E27FC236}">
                <a16:creationId xmlns:a16="http://schemas.microsoft.com/office/drawing/2014/main" id="{E27B5E02-86D2-4333-AC9B-C0EDE795549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9">
            <a:lum bright="20000"/>
          </a:blip>
          <a:srcRect l="55247" t="17621" r="22812" b="62236"/>
          <a:stretch/>
        </p:blipFill>
        <p:spPr>
          <a:xfrm>
            <a:off x="5524801" y="3069218"/>
            <a:ext cx="1023776" cy="450606"/>
          </a:xfrm>
          <a:prstGeom prst="rect">
            <a:avLst/>
          </a:prstGeom>
        </p:spPr>
      </p:pic>
      <p:pic>
        <p:nvPicPr>
          <p:cNvPr id="87" name="그림 86">
            <a:extLst>
              <a:ext uri="{FF2B5EF4-FFF2-40B4-BE49-F238E27FC236}">
                <a16:creationId xmlns:a16="http://schemas.microsoft.com/office/drawing/2014/main" id="{AC0ADA0B-220E-404C-A4F7-73BF3C31184F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r="31201"/>
          <a:stretch/>
        </p:blipFill>
        <p:spPr>
          <a:xfrm>
            <a:off x="5033172" y="135330"/>
            <a:ext cx="1349160" cy="625075"/>
          </a:xfrm>
          <a:prstGeom prst="rect">
            <a:avLst/>
          </a:prstGeom>
        </p:spPr>
      </p:pic>
      <p:pic>
        <p:nvPicPr>
          <p:cNvPr id="89" name="Picture 2">
            <a:extLst>
              <a:ext uri="{FF2B5EF4-FFF2-40B4-BE49-F238E27FC236}">
                <a16:creationId xmlns:a16="http://schemas.microsoft.com/office/drawing/2014/main" id="{8FE2FEFE-65CC-413A-9C87-44B860E3C44E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38" b="63864"/>
          <a:stretch/>
        </p:blipFill>
        <p:spPr bwMode="auto">
          <a:xfrm>
            <a:off x="5446569" y="1641427"/>
            <a:ext cx="1266602" cy="5203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0" name="Picture 2">
            <a:extLst>
              <a:ext uri="{FF2B5EF4-FFF2-40B4-BE49-F238E27FC236}">
                <a16:creationId xmlns:a16="http://schemas.microsoft.com/office/drawing/2014/main" id="{A7A71162-741D-425A-BE8F-7B9914159F9E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971" t="31759" b="25397"/>
          <a:stretch/>
        </p:blipFill>
        <p:spPr bwMode="auto">
          <a:xfrm>
            <a:off x="5263414" y="938963"/>
            <a:ext cx="1285928" cy="6169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3" name="그림 92">
            <a:extLst>
              <a:ext uri="{FF2B5EF4-FFF2-40B4-BE49-F238E27FC236}">
                <a16:creationId xmlns:a16="http://schemas.microsoft.com/office/drawing/2014/main" id="{1E0277CF-9A8A-42A1-AAC0-1F660C8366CB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563828" y="2228751"/>
            <a:ext cx="859611" cy="780356"/>
          </a:xfrm>
          <a:prstGeom prst="rect">
            <a:avLst/>
          </a:prstGeom>
        </p:spPr>
      </p:pic>
      <p:pic>
        <p:nvPicPr>
          <p:cNvPr id="95" name="그림 94">
            <a:extLst>
              <a:ext uri="{FF2B5EF4-FFF2-40B4-BE49-F238E27FC236}">
                <a16:creationId xmlns:a16="http://schemas.microsoft.com/office/drawing/2014/main" id="{0E022E86-84DC-494C-8D17-AA63B0907412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593101" y="3056914"/>
            <a:ext cx="1048603" cy="451143"/>
          </a:xfrm>
          <a:prstGeom prst="rect">
            <a:avLst/>
          </a:prstGeom>
        </p:spPr>
      </p:pic>
      <p:pic>
        <p:nvPicPr>
          <p:cNvPr id="96" name="그림 95">
            <a:extLst>
              <a:ext uri="{FF2B5EF4-FFF2-40B4-BE49-F238E27FC236}">
                <a16:creationId xmlns:a16="http://schemas.microsoft.com/office/drawing/2014/main" id="{DE98CF96-5A0B-497F-B7D7-A335CB34EE07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730105" y="1619196"/>
            <a:ext cx="1176630" cy="542591"/>
          </a:xfrm>
          <a:prstGeom prst="rect">
            <a:avLst/>
          </a:prstGeom>
        </p:spPr>
      </p:pic>
      <p:pic>
        <p:nvPicPr>
          <p:cNvPr id="97" name="그림 96">
            <a:extLst>
              <a:ext uri="{FF2B5EF4-FFF2-40B4-BE49-F238E27FC236}">
                <a16:creationId xmlns:a16="http://schemas.microsoft.com/office/drawing/2014/main" id="{B3745C00-8B53-40DA-A4F8-A954B77D6992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595351" y="930415"/>
            <a:ext cx="1298561" cy="634039"/>
          </a:xfrm>
          <a:prstGeom prst="rect">
            <a:avLst/>
          </a:prstGeom>
        </p:spPr>
      </p:pic>
      <p:sp>
        <p:nvSpPr>
          <p:cNvPr id="98" name="직사각형 97">
            <a:extLst>
              <a:ext uri="{FF2B5EF4-FFF2-40B4-BE49-F238E27FC236}">
                <a16:creationId xmlns:a16="http://schemas.microsoft.com/office/drawing/2014/main" id="{BFAE59B6-9FCF-4DFD-902B-693CA7A9E708}"/>
              </a:ext>
            </a:extLst>
          </p:cNvPr>
          <p:cNvSpPr/>
          <p:nvPr/>
        </p:nvSpPr>
        <p:spPr>
          <a:xfrm>
            <a:off x="4821528" y="1803245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CB894E68-1948-46D5-91B3-98BB5E4E8FA0}"/>
              </a:ext>
            </a:extLst>
          </p:cNvPr>
          <p:cNvSpPr/>
          <p:nvPr/>
        </p:nvSpPr>
        <p:spPr>
          <a:xfrm>
            <a:off x="4964056" y="2473135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cIAP2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5200FDCD-4ADF-47E9-B0B6-07306202FC9E}"/>
              </a:ext>
            </a:extLst>
          </p:cNvPr>
          <p:cNvSpPr/>
          <p:nvPr/>
        </p:nvSpPr>
        <p:spPr>
          <a:xfrm>
            <a:off x="4876800" y="1128551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87DEBCCD-EB18-4DFF-B1F1-990A6E7D01B6}"/>
              </a:ext>
            </a:extLst>
          </p:cNvPr>
          <p:cNvSpPr/>
          <p:nvPr/>
        </p:nvSpPr>
        <p:spPr>
          <a:xfrm>
            <a:off x="5008426" y="3200087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110" name="Picture 3">
            <a:extLst>
              <a:ext uri="{FF2B5EF4-FFF2-40B4-BE49-F238E27FC236}">
                <a16:creationId xmlns:a16="http://schemas.microsoft.com/office/drawing/2014/main" id="{0C69DDB0-8434-450A-926B-420851D6E412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91" r="43365"/>
          <a:stretch/>
        </p:blipFill>
        <p:spPr bwMode="auto">
          <a:xfrm>
            <a:off x="2993712" y="5348518"/>
            <a:ext cx="1042434" cy="4500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" name="Picture 2">
            <a:extLst>
              <a:ext uri="{FF2B5EF4-FFF2-40B4-BE49-F238E27FC236}">
                <a16:creationId xmlns:a16="http://schemas.microsoft.com/office/drawing/2014/main" id="{F788C1E1-396C-468B-837F-9315945F8ACB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30" r="48091"/>
          <a:stretch/>
        </p:blipFill>
        <p:spPr bwMode="auto">
          <a:xfrm>
            <a:off x="2993713" y="4838967"/>
            <a:ext cx="1042433" cy="4506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4" name="Picture 3">
            <a:extLst>
              <a:ext uri="{FF2B5EF4-FFF2-40B4-BE49-F238E27FC236}">
                <a16:creationId xmlns:a16="http://schemas.microsoft.com/office/drawing/2014/main" id="{B525F663-8CA6-47D0-A0CF-46DF85E8FD92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56" t="55362" r="22670" b="21402"/>
          <a:stretch/>
        </p:blipFill>
        <p:spPr bwMode="auto">
          <a:xfrm>
            <a:off x="2913081" y="1641427"/>
            <a:ext cx="990693" cy="7687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6" name="Picture 2">
            <a:extLst>
              <a:ext uri="{FF2B5EF4-FFF2-40B4-BE49-F238E27FC236}">
                <a16:creationId xmlns:a16="http://schemas.microsoft.com/office/drawing/2014/main" id="{94139277-E829-4C4E-98DC-47C95F71B35A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8" t="55362" r="22670" b="21402"/>
          <a:stretch/>
        </p:blipFill>
        <p:spPr bwMode="auto">
          <a:xfrm>
            <a:off x="3949616" y="1636277"/>
            <a:ext cx="923779" cy="7687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18" name="직선 화살표 연결선 117">
            <a:extLst>
              <a:ext uri="{FF2B5EF4-FFF2-40B4-BE49-F238E27FC236}">
                <a16:creationId xmlns:a16="http://schemas.microsoft.com/office/drawing/2014/main" id="{82476671-9C92-499F-BD33-E4EFABC68C2C}"/>
              </a:ext>
            </a:extLst>
          </p:cNvPr>
          <p:cNvCxnSpPr>
            <a:cxnSpLocks/>
          </p:cNvCxnSpPr>
          <p:nvPr/>
        </p:nvCxnSpPr>
        <p:spPr>
          <a:xfrm flipH="1">
            <a:off x="4676376" y="1757433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직사각형 118">
            <a:extLst>
              <a:ext uri="{FF2B5EF4-FFF2-40B4-BE49-F238E27FC236}">
                <a16:creationId xmlns:a16="http://schemas.microsoft.com/office/drawing/2014/main" id="{858A41C0-3E91-451A-A68A-FA394A0F2E5B}"/>
              </a:ext>
            </a:extLst>
          </p:cNvPr>
          <p:cNvSpPr/>
          <p:nvPr/>
        </p:nvSpPr>
        <p:spPr>
          <a:xfrm>
            <a:off x="4442471" y="6220836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20" name="직사각형 119">
            <a:extLst>
              <a:ext uri="{FF2B5EF4-FFF2-40B4-BE49-F238E27FC236}">
                <a16:creationId xmlns:a16="http://schemas.microsoft.com/office/drawing/2014/main" id="{EAD7BB94-C290-4E39-98FF-0B7D1C34D06F}"/>
              </a:ext>
            </a:extLst>
          </p:cNvPr>
          <p:cNvSpPr/>
          <p:nvPr/>
        </p:nvSpPr>
        <p:spPr>
          <a:xfrm>
            <a:off x="7024012" y="5022664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cIAP1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21" name="직사각형 120">
            <a:extLst>
              <a:ext uri="{FF2B5EF4-FFF2-40B4-BE49-F238E27FC236}">
                <a16:creationId xmlns:a16="http://schemas.microsoft.com/office/drawing/2014/main" id="{9C3318C9-667B-4DE1-8C68-F64E4801C9E5}"/>
              </a:ext>
            </a:extLst>
          </p:cNvPr>
          <p:cNvSpPr/>
          <p:nvPr/>
        </p:nvSpPr>
        <p:spPr>
          <a:xfrm>
            <a:off x="4598735" y="4955317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22" name="직사각형 121">
            <a:extLst>
              <a:ext uri="{FF2B5EF4-FFF2-40B4-BE49-F238E27FC236}">
                <a16:creationId xmlns:a16="http://schemas.microsoft.com/office/drawing/2014/main" id="{B9A01C24-27FB-4B08-8724-E0AEDBF046C4}"/>
              </a:ext>
            </a:extLst>
          </p:cNvPr>
          <p:cNvSpPr/>
          <p:nvPr/>
        </p:nvSpPr>
        <p:spPr>
          <a:xfrm>
            <a:off x="6417769" y="6105420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123" name="그림 122">
            <a:extLst>
              <a:ext uri="{FF2B5EF4-FFF2-40B4-BE49-F238E27FC236}">
                <a16:creationId xmlns:a16="http://schemas.microsoft.com/office/drawing/2014/main" id="{8F7A3DEC-D0B8-47B3-8AF2-3708CAF593EA}"/>
              </a:ext>
            </a:extLst>
          </p:cNvPr>
          <p:cNvPicPr>
            <a:picLocks noChangeAspect="1"/>
          </p:cNvPicPr>
          <p:nvPr/>
        </p:nvPicPr>
        <p:blipFill rotWithShape="1">
          <a:blip r:embed="rId32"/>
          <a:srcRect r="40447"/>
          <a:stretch/>
        </p:blipFill>
        <p:spPr>
          <a:xfrm>
            <a:off x="5185263" y="4031440"/>
            <a:ext cx="1368152" cy="690178"/>
          </a:xfrm>
          <a:prstGeom prst="rect">
            <a:avLst/>
          </a:prstGeom>
        </p:spPr>
      </p:pic>
      <p:pic>
        <p:nvPicPr>
          <p:cNvPr id="125" name="그림 124">
            <a:extLst>
              <a:ext uri="{FF2B5EF4-FFF2-40B4-BE49-F238E27FC236}">
                <a16:creationId xmlns:a16="http://schemas.microsoft.com/office/drawing/2014/main" id="{9443BE0F-9EC3-4D87-816D-B5932BDFCDF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3"/>
          <a:srcRect l="28555" t="22121" r="44286" b="57491"/>
          <a:stretch/>
        </p:blipFill>
        <p:spPr>
          <a:xfrm>
            <a:off x="8033865" y="5997703"/>
            <a:ext cx="1095082" cy="5040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6" name="Picture 3">
            <a:extLst>
              <a:ext uri="{FF2B5EF4-FFF2-40B4-BE49-F238E27FC236}">
                <a16:creationId xmlns:a16="http://schemas.microsoft.com/office/drawing/2014/main" id="{35DEAD78-1997-4305-8B47-1CD244B9D913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51"/>
          <a:stretch/>
        </p:blipFill>
        <p:spPr bwMode="auto">
          <a:xfrm>
            <a:off x="6897425" y="5997703"/>
            <a:ext cx="1095082" cy="5040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8" name="Picture 4">
            <a:extLst>
              <a:ext uri="{FF2B5EF4-FFF2-40B4-BE49-F238E27FC236}">
                <a16:creationId xmlns:a16="http://schemas.microsoft.com/office/drawing/2014/main" id="{F3957CD5-68E1-4E22-8044-791E85620756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3423"/>
          <a:stretch/>
        </p:blipFill>
        <p:spPr bwMode="auto">
          <a:xfrm>
            <a:off x="6013219" y="4750036"/>
            <a:ext cx="959851" cy="7204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1" name="그림 130">
            <a:extLst>
              <a:ext uri="{FF2B5EF4-FFF2-40B4-BE49-F238E27FC236}">
                <a16:creationId xmlns:a16="http://schemas.microsoft.com/office/drawing/2014/main" id="{2344D5A4-51BB-4319-8E42-965339FAC87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6"/>
          <a:srcRect l="38664" t="59802" r="41846" b="8335"/>
          <a:stretch/>
        </p:blipFill>
        <p:spPr>
          <a:xfrm>
            <a:off x="7467211" y="4882704"/>
            <a:ext cx="693642" cy="940316"/>
          </a:xfrm>
          <a:prstGeom prst="rect">
            <a:avLst/>
          </a:prstGeom>
        </p:spPr>
      </p:pic>
      <p:pic>
        <p:nvPicPr>
          <p:cNvPr id="133" name="그림 132">
            <a:extLst>
              <a:ext uri="{FF2B5EF4-FFF2-40B4-BE49-F238E27FC236}">
                <a16:creationId xmlns:a16="http://schemas.microsoft.com/office/drawing/2014/main" id="{28D4137A-6836-469E-BA5F-68630675EC0A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8261587" y="4882704"/>
            <a:ext cx="684929" cy="964169"/>
          </a:xfrm>
          <a:prstGeom prst="rect">
            <a:avLst/>
          </a:prstGeom>
        </p:spPr>
      </p:pic>
      <p:pic>
        <p:nvPicPr>
          <p:cNvPr id="136" name="그림 135">
            <a:extLst>
              <a:ext uri="{FF2B5EF4-FFF2-40B4-BE49-F238E27FC236}">
                <a16:creationId xmlns:a16="http://schemas.microsoft.com/office/drawing/2014/main" id="{583DD989-C68B-474A-8D7D-300BA20335D2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5161843" y="5666327"/>
            <a:ext cx="1201016" cy="938865"/>
          </a:xfrm>
          <a:prstGeom prst="rect">
            <a:avLst/>
          </a:prstGeom>
        </p:spPr>
      </p:pic>
      <p:pic>
        <p:nvPicPr>
          <p:cNvPr id="140" name="그림 139">
            <a:extLst>
              <a:ext uri="{FF2B5EF4-FFF2-40B4-BE49-F238E27FC236}">
                <a16:creationId xmlns:a16="http://schemas.microsoft.com/office/drawing/2014/main" id="{D611DF89-372A-4C5C-8A4A-E1BEDF5A4408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5009324" y="4726716"/>
            <a:ext cx="981541" cy="743776"/>
          </a:xfrm>
          <a:prstGeom prst="rect">
            <a:avLst/>
          </a:prstGeom>
        </p:spPr>
      </p:pic>
      <p:sp>
        <p:nvSpPr>
          <p:cNvPr id="74" name="직사각형 73">
            <a:extLst>
              <a:ext uri="{FF2B5EF4-FFF2-40B4-BE49-F238E27FC236}">
                <a16:creationId xmlns:a16="http://schemas.microsoft.com/office/drawing/2014/main" id="{0FA22115-F5A1-466D-94F3-FD1A341D4AE6}"/>
              </a:ext>
            </a:extLst>
          </p:cNvPr>
          <p:cNvSpPr/>
          <p:nvPr/>
        </p:nvSpPr>
        <p:spPr>
          <a:xfrm>
            <a:off x="9108547" y="2468186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765497A4-2DE6-43F2-B262-372718C6377A}"/>
              </a:ext>
            </a:extLst>
          </p:cNvPr>
          <p:cNvSpPr/>
          <p:nvPr/>
        </p:nvSpPr>
        <p:spPr>
          <a:xfrm>
            <a:off x="9285032" y="1264199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77" name="그림 76">
            <a:extLst>
              <a:ext uri="{FF2B5EF4-FFF2-40B4-BE49-F238E27FC236}">
                <a16:creationId xmlns:a16="http://schemas.microsoft.com/office/drawing/2014/main" id="{F606B4D3-AD02-417A-BB70-EE3424BC90CF}"/>
              </a:ext>
            </a:extLst>
          </p:cNvPr>
          <p:cNvPicPr>
            <a:picLocks noChangeAspect="1"/>
          </p:cNvPicPr>
          <p:nvPr/>
        </p:nvPicPr>
        <p:blipFill rotWithShape="1">
          <a:blip r:embed="rId40"/>
          <a:srcRect r="35485"/>
          <a:stretch/>
        </p:blipFill>
        <p:spPr>
          <a:xfrm>
            <a:off x="9792218" y="99472"/>
            <a:ext cx="1440160" cy="651859"/>
          </a:xfrm>
          <a:prstGeom prst="rect">
            <a:avLst/>
          </a:prstGeom>
        </p:spPr>
      </p:pic>
      <p:pic>
        <p:nvPicPr>
          <p:cNvPr id="78" name="Picture 2">
            <a:extLst>
              <a:ext uri="{FF2B5EF4-FFF2-40B4-BE49-F238E27FC236}">
                <a16:creationId xmlns:a16="http://schemas.microsoft.com/office/drawing/2014/main" id="{48957F8F-1923-4D09-AE12-F40C5195203A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45" t="43655"/>
          <a:stretch/>
        </p:blipFill>
        <p:spPr bwMode="auto">
          <a:xfrm>
            <a:off x="9698195" y="1013239"/>
            <a:ext cx="963594" cy="7200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0" name="Picture 2">
            <a:extLst>
              <a:ext uri="{FF2B5EF4-FFF2-40B4-BE49-F238E27FC236}">
                <a16:creationId xmlns:a16="http://schemas.microsoft.com/office/drawing/2014/main" id="{92F1E02A-F4AB-4AF1-A713-7B88A4B52B51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44" b="50812"/>
          <a:stretch/>
        </p:blipFill>
        <p:spPr bwMode="auto">
          <a:xfrm>
            <a:off x="9728503" y="2189690"/>
            <a:ext cx="1023266" cy="5482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2" name="그림 81">
            <a:extLst>
              <a:ext uri="{FF2B5EF4-FFF2-40B4-BE49-F238E27FC236}">
                <a16:creationId xmlns:a16="http://schemas.microsoft.com/office/drawing/2014/main" id="{59E89342-1170-4670-B90F-BB51070D13F1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10680400" y="1012839"/>
            <a:ext cx="1032296" cy="720457"/>
          </a:xfrm>
          <a:prstGeom prst="rect">
            <a:avLst/>
          </a:prstGeom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id="{35459DA6-C744-44AD-B752-33D9D94C623E}"/>
              </a:ext>
            </a:extLst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10823673" y="2182933"/>
            <a:ext cx="958020" cy="552160"/>
          </a:xfrm>
          <a:prstGeom prst="rect">
            <a:avLst/>
          </a:prstGeom>
        </p:spPr>
      </p:pic>
      <p:sp>
        <p:nvSpPr>
          <p:cNvPr id="85" name="직사각형 84">
            <a:extLst>
              <a:ext uri="{FF2B5EF4-FFF2-40B4-BE49-F238E27FC236}">
                <a16:creationId xmlns:a16="http://schemas.microsoft.com/office/drawing/2014/main" id="{1495B909-C983-41A7-8FEB-277B3A483A04}"/>
              </a:ext>
            </a:extLst>
          </p:cNvPr>
          <p:cNvSpPr/>
          <p:nvPr/>
        </p:nvSpPr>
        <p:spPr>
          <a:xfrm>
            <a:off x="9715360" y="3348901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cIAP2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4177A44D-8E17-4E93-9A13-426DF32DFA21}"/>
              </a:ext>
            </a:extLst>
          </p:cNvPr>
          <p:cNvSpPr/>
          <p:nvPr/>
        </p:nvSpPr>
        <p:spPr>
          <a:xfrm>
            <a:off x="9748574" y="4815148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92" name="그림 91">
            <a:extLst>
              <a:ext uri="{FF2B5EF4-FFF2-40B4-BE49-F238E27FC236}">
                <a16:creationId xmlns:a16="http://schemas.microsoft.com/office/drawing/2014/main" id="{D1FD37BE-C89F-45FD-A838-987B5A0FD144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10335316" y="2880854"/>
            <a:ext cx="1109568" cy="1012024"/>
          </a:xfrm>
          <a:prstGeom prst="rect">
            <a:avLst/>
          </a:prstGeom>
        </p:spPr>
      </p:pic>
      <p:pic>
        <p:nvPicPr>
          <p:cNvPr id="94" name="그림 93">
            <a:extLst>
              <a:ext uri="{FF2B5EF4-FFF2-40B4-BE49-F238E27FC236}">
                <a16:creationId xmlns:a16="http://schemas.microsoft.com/office/drawing/2014/main" id="{E75D6548-B626-4149-A42D-8A809A8261E3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10395266" y="4669630"/>
            <a:ext cx="1170533" cy="518205"/>
          </a:xfrm>
          <a:prstGeom prst="rect">
            <a:avLst/>
          </a:prstGeom>
        </p:spPr>
      </p:pic>
      <p:cxnSp>
        <p:nvCxnSpPr>
          <p:cNvPr id="99" name="직선 화살표 연결선 98">
            <a:extLst>
              <a:ext uri="{FF2B5EF4-FFF2-40B4-BE49-F238E27FC236}">
                <a16:creationId xmlns:a16="http://schemas.microsoft.com/office/drawing/2014/main" id="{0F17E9AA-DFAE-4627-982D-4C2BD81A9FD7}"/>
              </a:ext>
            </a:extLst>
          </p:cNvPr>
          <p:cNvCxnSpPr>
            <a:cxnSpLocks/>
          </p:cNvCxnSpPr>
          <p:nvPr/>
        </p:nvCxnSpPr>
        <p:spPr>
          <a:xfrm flipH="1">
            <a:off x="11353297" y="4944224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5556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B146D48F-E0E1-47B8-8423-677739BC0260}"/>
              </a:ext>
            </a:extLst>
          </p:cNvPr>
          <p:cNvSpPr/>
          <p:nvPr/>
        </p:nvSpPr>
        <p:spPr>
          <a:xfrm>
            <a:off x="180512" y="105182"/>
            <a:ext cx="1188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4C. </a:t>
            </a:r>
            <a:endParaRPr lang="ko-KR" altLang="en-US" dirty="0"/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F3D4A29A-2442-4244-9021-E72259C1E47E}"/>
              </a:ext>
            </a:extLst>
          </p:cNvPr>
          <p:cNvSpPr/>
          <p:nvPr/>
        </p:nvSpPr>
        <p:spPr>
          <a:xfrm>
            <a:off x="5791371" y="194626"/>
            <a:ext cx="1188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/>
              <a:t>Figure 4D. </a:t>
            </a:r>
            <a:endParaRPr lang="ko-KR" altLang="en-US" dirty="0"/>
          </a:p>
        </p:txBody>
      </p:sp>
      <p:pic>
        <p:nvPicPr>
          <p:cNvPr id="45" name="그림 44">
            <a:extLst>
              <a:ext uri="{FF2B5EF4-FFF2-40B4-BE49-F238E27FC236}">
                <a16:creationId xmlns:a16="http://schemas.microsoft.com/office/drawing/2014/main" id="{9C91B985-4200-4D52-9BF6-5161486686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9944"/>
          <a:stretch/>
        </p:blipFill>
        <p:spPr>
          <a:xfrm>
            <a:off x="5864081" y="494667"/>
            <a:ext cx="1592695" cy="902286"/>
          </a:xfrm>
          <a:prstGeom prst="rect">
            <a:avLst/>
          </a:prstGeom>
        </p:spPr>
      </p:pic>
      <p:pic>
        <p:nvPicPr>
          <p:cNvPr id="46" name="그림 45">
            <a:extLst>
              <a:ext uri="{FF2B5EF4-FFF2-40B4-BE49-F238E27FC236}">
                <a16:creationId xmlns:a16="http://schemas.microsoft.com/office/drawing/2014/main" id="{0F15A492-3576-485C-BA28-17F5FEC51C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188"/>
          <a:stretch/>
        </p:blipFill>
        <p:spPr>
          <a:xfrm>
            <a:off x="7283135" y="1586860"/>
            <a:ext cx="879775" cy="1225402"/>
          </a:xfrm>
          <a:prstGeom prst="rect">
            <a:avLst/>
          </a:prstGeom>
        </p:spPr>
      </p:pic>
      <p:sp>
        <p:nvSpPr>
          <p:cNvPr id="47" name="직사각형 46">
            <a:extLst>
              <a:ext uri="{FF2B5EF4-FFF2-40B4-BE49-F238E27FC236}">
                <a16:creationId xmlns:a16="http://schemas.microsoft.com/office/drawing/2014/main" id="{791D82AC-4869-42CB-A150-F0CE3232BA51}"/>
              </a:ext>
            </a:extLst>
          </p:cNvPr>
          <p:cNvSpPr/>
          <p:nvPr/>
        </p:nvSpPr>
        <p:spPr>
          <a:xfrm>
            <a:off x="6652788" y="4289535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cIAP1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49ECE96E-8B28-44D1-9B30-9526DAB86810}"/>
              </a:ext>
            </a:extLst>
          </p:cNvPr>
          <p:cNvSpPr/>
          <p:nvPr/>
        </p:nvSpPr>
        <p:spPr>
          <a:xfrm>
            <a:off x="6686001" y="5330900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E15CAE91-1AAD-4884-802F-FC9B7021C754}"/>
              </a:ext>
            </a:extLst>
          </p:cNvPr>
          <p:cNvSpPr/>
          <p:nvPr/>
        </p:nvSpPr>
        <p:spPr>
          <a:xfrm>
            <a:off x="6652787" y="1953124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50" name="직사각형 49">
            <a:extLst>
              <a:ext uri="{FF2B5EF4-FFF2-40B4-BE49-F238E27FC236}">
                <a16:creationId xmlns:a16="http://schemas.microsoft.com/office/drawing/2014/main" id="{3CE6C005-367B-4E77-96A9-3E6E3D2EB4DB}"/>
              </a:ext>
            </a:extLst>
          </p:cNvPr>
          <p:cNvSpPr/>
          <p:nvPr/>
        </p:nvSpPr>
        <p:spPr>
          <a:xfrm>
            <a:off x="6829272" y="3300724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53" name="Picture 2">
            <a:extLst>
              <a:ext uri="{FF2B5EF4-FFF2-40B4-BE49-F238E27FC236}">
                <a16:creationId xmlns:a16="http://schemas.microsoft.com/office/drawing/2014/main" id="{F064CE06-2DE1-4074-9363-096381679F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99"/>
          <a:stretch/>
        </p:blipFill>
        <p:spPr bwMode="auto">
          <a:xfrm>
            <a:off x="7263088" y="4137202"/>
            <a:ext cx="915262" cy="10339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5" name="Picture 4">
            <a:extLst>
              <a:ext uri="{FF2B5EF4-FFF2-40B4-BE49-F238E27FC236}">
                <a16:creationId xmlns:a16="http://schemas.microsoft.com/office/drawing/2014/main" id="{DC4A8DB5-B354-4B8F-9C79-61620E29D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076" y="2862030"/>
            <a:ext cx="855892" cy="1225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3">
            <a:extLst>
              <a:ext uri="{FF2B5EF4-FFF2-40B4-BE49-F238E27FC236}">
                <a16:creationId xmlns:a16="http://schemas.microsoft.com/office/drawing/2014/main" id="{4D2304A0-F6CD-482D-AE38-DC375E37E4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916"/>
          <a:stretch/>
        </p:blipFill>
        <p:spPr bwMode="auto">
          <a:xfrm>
            <a:off x="7263088" y="5342957"/>
            <a:ext cx="1008001" cy="8252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0" name="Picture 5">
            <a:extLst>
              <a:ext uri="{FF2B5EF4-FFF2-40B4-BE49-F238E27FC236}">
                <a16:creationId xmlns:a16="http://schemas.microsoft.com/office/drawing/2014/main" id="{F502C7DF-E7C7-4D8D-8343-8E4AE6FC08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999" y="1432081"/>
            <a:ext cx="1101354" cy="20200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2" name="그림 61">
            <a:extLst>
              <a:ext uri="{FF2B5EF4-FFF2-40B4-BE49-F238E27FC236}">
                <a16:creationId xmlns:a16="http://schemas.microsoft.com/office/drawing/2014/main" id="{584F1DE5-D0DC-49E8-9707-F078850F8EA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39944"/>
          <a:stretch/>
        </p:blipFill>
        <p:spPr>
          <a:xfrm>
            <a:off x="8465053" y="302138"/>
            <a:ext cx="1592695" cy="902286"/>
          </a:xfrm>
          <a:prstGeom prst="rect">
            <a:avLst/>
          </a:prstGeom>
        </p:spPr>
      </p:pic>
      <p:pic>
        <p:nvPicPr>
          <p:cNvPr id="63" name="Picture 2">
            <a:extLst>
              <a:ext uri="{FF2B5EF4-FFF2-40B4-BE49-F238E27FC236}">
                <a16:creationId xmlns:a16="http://schemas.microsoft.com/office/drawing/2014/main" id="{7065F5E9-8471-43D1-9FE1-C765BE9A26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61"/>
          <a:stretch/>
        </p:blipFill>
        <p:spPr bwMode="auto">
          <a:xfrm>
            <a:off x="10484600" y="2521078"/>
            <a:ext cx="1038736" cy="12633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4" name="Picture 2">
            <a:extLst>
              <a:ext uri="{FF2B5EF4-FFF2-40B4-BE49-F238E27FC236}">
                <a16:creationId xmlns:a16="http://schemas.microsoft.com/office/drawing/2014/main" id="{2F3325F4-0DDD-456D-953D-8157E7241C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299"/>
          <a:stretch/>
        </p:blipFill>
        <p:spPr bwMode="auto">
          <a:xfrm>
            <a:off x="10394745" y="1417685"/>
            <a:ext cx="329177" cy="781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2">
            <a:extLst>
              <a:ext uri="{FF2B5EF4-FFF2-40B4-BE49-F238E27FC236}">
                <a16:creationId xmlns:a16="http://schemas.microsoft.com/office/drawing/2014/main" id="{32858655-EB1F-4425-9ABF-307E16754F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36"/>
          <a:stretch/>
        </p:blipFill>
        <p:spPr bwMode="auto">
          <a:xfrm>
            <a:off x="10835209" y="1417685"/>
            <a:ext cx="927923" cy="781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직사각형 67">
            <a:extLst>
              <a:ext uri="{FF2B5EF4-FFF2-40B4-BE49-F238E27FC236}">
                <a16:creationId xmlns:a16="http://schemas.microsoft.com/office/drawing/2014/main" id="{60E1E44B-A494-41E3-A4DB-DD5953FE7103}"/>
              </a:ext>
            </a:extLst>
          </p:cNvPr>
          <p:cNvSpPr/>
          <p:nvPr/>
        </p:nvSpPr>
        <p:spPr>
          <a:xfrm>
            <a:off x="9636633" y="4142481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cIAP2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332DED96-520E-47C0-B9F7-2732185AA867}"/>
              </a:ext>
            </a:extLst>
          </p:cNvPr>
          <p:cNvSpPr/>
          <p:nvPr/>
        </p:nvSpPr>
        <p:spPr>
          <a:xfrm>
            <a:off x="9669846" y="5183846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38B6A506-271A-48E1-A576-1B93BAA9F856}"/>
              </a:ext>
            </a:extLst>
          </p:cNvPr>
          <p:cNvSpPr/>
          <p:nvPr/>
        </p:nvSpPr>
        <p:spPr>
          <a:xfrm>
            <a:off x="9636632" y="1806070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8AC8131B-DCC0-450A-9CA4-8A2AEBB8EDC9}"/>
              </a:ext>
            </a:extLst>
          </p:cNvPr>
          <p:cNvSpPr/>
          <p:nvPr/>
        </p:nvSpPr>
        <p:spPr>
          <a:xfrm>
            <a:off x="9813117" y="3153670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74" name="Picture 6">
            <a:extLst>
              <a:ext uri="{FF2B5EF4-FFF2-40B4-BE49-F238E27FC236}">
                <a16:creationId xmlns:a16="http://schemas.microsoft.com/office/drawing/2014/main" id="{B24DEB2E-764D-468B-BD11-568C462913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97" t="-10868"/>
          <a:stretch/>
        </p:blipFill>
        <p:spPr bwMode="auto">
          <a:xfrm>
            <a:off x="10476585" y="5045818"/>
            <a:ext cx="1244418" cy="50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3">
            <a:extLst>
              <a:ext uri="{FF2B5EF4-FFF2-40B4-BE49-F238E27FC236}">
                <a16:creationId xmlns:a16="http://schemas.microsoft.com/office/drawing/2014/main" id="{2D37E692-F91D-48ED-A31C-0CC8C3E530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82" b="27808"/>
          <a:stretch/>
        </p:blipFill>
        <p:spPr bwMode="auto">
          <a:xfrm>
            <a:off x="10484600" y="3845562"/>
            <a:ext cx="1109662" cy="105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6" name="Picture 2">
            <a:extLst>
              <a:ext uri="{FF2B5EF4-FFF2-40B4-BE49-F238E27FC236}">
                <a16:creationId xmlns:a16="http://schemas.microsoft.com/office/drawing/2014/main" id="{3D86731B-14FD-4F95-9DE2-FF69D5F79B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2"/>
          <a:stretch/>
        </p:blipFill>
        <p:spPr bwMode="auto">
          <a:xfrm>
            <a:off x="8372201" y="1299667"/>
            <a:ext cx="1218864" cy="2300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7" name="그림 76">
            <a:extLst>
              <a:ext uri="{FF2B5EF4-FFF2-40B4-BE49-F238E27FC236}">
                <a16:creationId xmlns:a16="http://schemas.microsoft.com/office/drawing/2014/main" id="{12CC4948-4B8C-49A9-9EFA-CFB7BB2CDF0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50987" y="1254870"/>
            <a:ext cx="882203" cy="1193260"/>
          </a:xfrm>
          <a:prstGeom prst="rect">
            <a:avLst/>
          </a:prstGeom>
        </p:spPr>
      </p:pic>
      <p:pic>
        <p:nvPicPr>
          <p:cNvPr id="78" name="그림 77">
            <a:extLst>
              <a:ext uri="{FF2B5EF4-FFF2-40B4-BE49-F238E27FC236}">
                <a16:creationId xmlns:a16="http://schemas.microsoft.com/office/drawing/2014/main" id="{C7D2B8D2-23BA-4D9D-A5BF-94A41632BB5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22861" y="474514"/>
            <a:ext cx="1225402" cy="780356"/>
          </a:xfrm>
          <a:prstGeom prst="rect">
            <a:avLst/>
          </a:prstGeom>
        </p:spPr>
      </p:pic>
      <p:pic>
        <p:nvPicPr>
          <p:cNvPr id="79" name="그림 78">
            <a:extLst>
              <a:ext uri="{FF2B5EF4-FFF2-40B4-BE49-F238E27FC236}">
                <a16:creationId xmlns:a16="http://schemas.microsoft.com/office/drawing/2014/main" id="{95BE4EAF-2AFA-41CA-B5F6-E65E1CBE7DA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54155" y="2540958"/>
            <a:ext cx="302654" cy="1614791"/>
          </a:xfrm>
          <a:prstGeom prst="rect">
            <a:avLst/>
          </a:prstGeom>
        </p:spPr>
      </p:pic>
      <p:sp>
        <p:nvSpPr>
          <p:cNvPr id="80" name="직사각형 79">
            <a:extLst>
              <a:ext uri="{FF2B5EF4-FFF2-40B4-BE49-F238E27FC236}">
                <a16:creationId xmlns:a16="http://schemas.microsoft.com/office/drawing/2014/main" id="{BA629C80-9049-4F7E-88F1-DF483259A559}"/>
              </a:ext>
            </a:extLst>
          </p:cNvPr>
          <p:cNvSpPr/>
          <p:nvPr/>
        </p:nvSpPr>
        <p:spPr>
          <a:xfrm>
            <a:off x="497861" y="3031333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15E7807E-2E04-4D32-8775-1D3C68F87CB4}"/>
              </a:ext>
            </a:extLst>
          </p:cNvPr>
          <p:cNvSpPr/>
          <p:nvPr/>
        </p:nvSpPr>
        <p:spPr>
          <a:xfrm>
            <a:off x="612162" y="4758896"/>
            <a:ext cx="59652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cIAP1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2" name="그림 81">
            <a:extLst>
              <a:ext uri="{FF2B5EF4-FFF2-40B4-BE49-F238E27FC236}">
                <a16:creationId xmlns:a16="http://schemas.microsoft.com/office/drawing/2014/main" id="{E897C86F-ACF0-402E-9E45-F9C8F5814E3F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r="78227"/>
          <a:stretch/>
        </p:blipFill>
        <p:spPr>
          <a:xfrm>
            <a:off x="250987" y="4224593"/>
            <a:ext cx="113566" cy="1284051"/>
          </a:xfrm>
          <a:prstGeom prst="rect">
            <a:avLst/>
          </a:prstGeom>
        </p:spPr>
      </p:pic>
      <p:pic>
        <p:nvPicPr>
          <p:cNvPr id="83" name="그림 82">
            <a:extLst>
              <a:ext uri="{FF2B5EF4-FFF2-40B4-BE49-F238E27FC236}">
                <a16:creationId xmlns:a16="http://schemas.microsoft.com/office/drawing/2014/main" id="{FC85E328-D7B4-4D81-BCF9-46081BCB9270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50661"/>
          <a:stretch/>
        </p:blipFill>
        <p:spPr>
          <a:xfrm>
            <a:off x="444998" y="4224593"/>
            <a:ext cx="257350" cy="1284051"/>
          </a:xfrm>
          <a:prstGeom prst="rect">
            <a:avLst/>
          </a:prstGeom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id="{2E6FE0D3-6FAE-4A96-835F-4411F7F54CB0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16801" t="47733" r="41077"/>
          <a:stretch/>
        </p:blipFill>
        <p:spPr>
          <a:xfrm>
            <a:off x="202663" y="5735284"/>
            <a:ext cx="257350" cy="825290"/>
          </a:xfrm>
          <a:prstGeom prst="rect">
            <a:avLst/>
          </a:prstGeom>
        </p:spPr>
      </p:pic>
      <p:sp>
        <p:nvSpPr>
          <p:cNvPr id="85" name="직사각형 84">
            <a:extLst>
              <a:ext uri="{FF2B5EF4-FFF2-40B4-BE49-F238E27FC236}">
                <a16:creationId xmlns:a16="http://schemas.microsoft.com/office/drawing/2014/main" id="{D1F60196-CE34-425B-918D-E3AAAD85E3CA}"/>
              </a:ext>
            </a:extLst>
          </p:cNvPr>
          <p:cNvSpPr/>
          <p:nvPr/>
        </p:nvSpPr>
        <p:spPr>
          <a:xfrm>
            <a:off x="444998" y="6147929"/>
            <a:ext cx="5188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8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86" name="그림 85">
            <a:extLst>
              <a:ext uri="{FF2B5EF4-FFF2-40B4-BE49-F238E27FC236}">
                <a16:creationId xmlns:a16="http://schemas.microsoft.com/office/drawing/2014/main" id="{96976B46-8B47-46F7-A792-E9611E08151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77698" y="143863"/>
            <a:ext cx="1225402" cy="780356"/>
          </a:xfrm>
          <a:prstGeom prst="rect">
            <a:avLst/>
          </a:prstGeom>
        </p:spPr>
      </p:pic>
      <p:pic>
        <p:nvPicPr>
          <p:cNvPr id="87" name="그림 86">
            <a:extLst>
              <a:ext uri="{FF2B5EF4-FFF2-40B4-BE49-F238E27FC236}">
                <a16:creationId xmlns:a16="http://schemas.microsoft.com/office/drawing/2014/main" id="{FD7188EC-822E-4477-9559-5401F4C11449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638546" y="924219"/>
            <a:ext cx="646232" cy="1560711"/>
          </a:xfrm>
          <a:prstGeom prst="rect">
            <a:avLst/>
          </a:prstGeom>
        </p:spPr>
      </p:pic>
      <p:pic>
        <p:nvPicPr>
          <p:cNvPr id="89" name="그림 88">
            <a:extLst>
              <a:ext uri="{FF2B5EF4-FFF2-40B4-BE49-F238E27FC236}">
                <a16:creationId xmlns:a16="http://schemas.microsoft.com/office/drawing/2014/main" id="{D413BBDE-63FA-4029-B6B3-BE73BBAED49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606012" y="4388446"/>
            <a:ext cx="464889" cy="1270789"/>
          </a:xfrm>
          <a:prstGeom prst="rect">
            <a:avLst/>
          </a:prstGeom>
        </p:spPr>
      </p:pic>
      <p:sp>
        <p:nvSpPr>
          <p:cNvPr id="90" name="직사각형 89">
            <a:extLst>
              <a:ext uri="{FF2B5EF4-FFF2-40B4-BE49-F238E27FC236}">
                <a16:creationId xmlns:a16="http://schemas.microsoft.com/office/drawing/2014/main" id="{8FF4184A-071C-4271-B91A-1870C4C5FD62}"/>
              </a:ext>
            </a:extLst>
          </p:cNvPr>
          <p:cNvSpPr/>
          <p:nvPr/>
        </p:nvSpPr>
        <p:spPr>
          <a:xfrm>
            <a:off x="2016454" y="5153036"/>
            <a:ext cx="59652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cIAP2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1" name="그림 90">
            <a:extLst>
              <a:ext uri="{FF2B5EF4-FFF2-40B4-BE49-F238E27FC236}">
                <a16:creationId xmlns:a16="http://schemas.microsoft.com/office/drawing/2014/main" id="{A8949B74-A78B-449C-9825-FDA609BDECCF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563729" y="2695958"/>
            <a:ext cx="603556" cy="1621677"/>
          </a:xfrm>
          <a:prstGeom prst="rect">
            <a:avLst/>
          </a:prstGeom>
        </p:spPr>
      </p:pic>
      <p:sp>
        <p:nvSpPr>
          <p:cNvPr id="92" name="직사각형 91">
            <a:extLst>
              <a:ext uri="{FF2B5EF4-FFF2-40B4-BE49-F238E27FC236}">
                <a16:creationId xmlns:a16="http://schemas.microsoft.com/office/drawing/2014/main" id="{27BD6367-AFAE-40A5-97E0-382F83113121}"/>
              </a:ext>
            </a:extLst>
          </p:cNvPr>
          <p:cNvSpPr/>
          <p:nvPr/>
        </p:nvSpPr>
        <p:spPr>
          <a:xfrm>
            <a:off x="2049741" y="6177806"/>
            <a:ext cx="5188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8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96" name="그림 95">
            <a:extLst>
              <a:ext uri="{FF2B5EF4-FFF2-40B4-BE49-F238E27FC236}">
                <a16:creationId xmlns:a16="http://schemas.microsoft.com/office/drawing/2014/main" id="{8593C868-419C-4AF8-BD23-B91FA68A285D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572197" y="5691762"/>
            <a:ext cx="481626" cy="1094265"/>
          </a:xfrm>
          <a:prstGeom prst="rect">
            <a:avLst/>
          </a:prstGeom>
        </p:spPr>
      </p:pic>
      <p:sp>
        <p:nvSpPr>
          <p:cNvPr id="97" name="직사각형 96">
            <a:extLst>
              <a:ext uri="{FF2B5EF4-FFF2-40B4-BE49-F238E27FC236}">
                <a16:creationId xmlns:a16="http://schemas.microsoft.com/office/drawing/2014/main" id="{42076A9F-94A7-4139-8184-2E4813F5D2B9}"/>
              </a:ext>
            </a:extLst>
          </p:cNvPr>
          <p:cNvSpPr/>
          <p:nvPr/>
        </p:nvSpPr>
        <p:spPr>
          <a:xfrm>
            <a:off x="1083905" y="1767729"/>
            <a:ext cx="59652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cIAP1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직사각형 97">
            <a:extLst>
              <a:ext uri="{FF2B5EF4-FFF2-40B4-BE49-F238E27FC236}">
                <a16:creationId xmlns:a16="http://schemas.microsoft.com/office/drawing/2014/main" id="{6D2A0082-0C96-47F6-8C15-0FADEFF30DC5}"/>
              </a:ext>
            </a:extLst>
          </p:cNvPr>
          <p:cNvSpPr/>
          <p:nvPr/>
        </p:nvSpPr>
        <p:spPr>
          <a:xfrm>
            <a:off x="2236094" y="1539231"/>
            <a:ext cx="59652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cIAP2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직사각형 98">
            <a:extLst>
              <a:ext uri="{FF2B5EF4-FFF2-40B4-BE49-F238E27FC236}">
                <a16:creationId xmlns:a16="http://schemas.microsoft.com/office/drawing/2014/main" id="{6DD84EC0-99C2-4CA9-8ADB-2EDC65DB7055}"/>
              </a:ext>
            </a:extLst>
          </p:cNvPr>
          <p:cNvSpPr/>
          <p:nvPr/>
        </p:nvSpPr>
        <p:spPr>
          <a:xfrm>
            <a:off x="2114086" y="3099942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" name="그림 101">
            <a:extLst>
              <a:ext uri="{FF2B5EF4-FFF2-40B4-BE49-F238E27FC236}">
                <a16:creationId xmlns:a16="http://schemas.microsoft.com/office/drawing/2014/main" id="{14B90E8A-E8FE-4A55-8AF2-3221C013F2D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732757" y="2462012"/>
            <a:ext cx="315532" cy="1614791"/>
          </a:xfrm>
          <a:prstGeom prst="rect">
            <a:avLst/>
          </a:prstGeom>
        </p:spPr>
      </p:pic>
      <p:pic>
        <p:nvPicPr>
          <p:cNvPr id="104" name="그림 103">
            <a:extLst>
              <a:ext uri="{FF2B5EF4-FFF2-40B4-BE49-F238E27FC236}">
                <a16:creationId xmlns:a16="http://schemas.microsoft.com/office/drawing/2014/main" id="{CF2B8AF7-10FD-4870-AD32-C486768A98F4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2737988" y="433993"/>
            <a:ext cx="1194920" cy="749873"/>
          </a:xfrm>
          <a:prstGeom prst="rect">
            <a:avLst/>
          </a:prstGeom>
        </p:spPr>
      </p:pic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BA4BD2B5-1CCF-4708-961C-5D7E394717C2}"/>
              </a:ext>
            </a:extLst>
          </p:cNvPr>
          <p:cNvSpPr/>
          <p:nvPr/>
        </p:nvSpPr>
        <p:spPr>
          <a:xfrm>
            <a:off x="2999262" y="2911774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7C3996D9-5160-4516-9197-FCAA5FAFBBF9}"/>
              </a:ext>
            </a:extLst>
          </p:cNvPr>
          <p:cNvSpPr/>
          <p:nvPr/>
        </p:nvSpPr>
        <p:spPr>
          <a:xfrm>
            <a:off x="2999262" y="4932254"/>
            <a:ext cx="59652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cIAP1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FDDB128A-A152-4C28-9778-2025EE76B233}"/>
              </a:ext>
            </a:extLst>
          </p:cNvPr>
          <p:cNvSpPr/>
          <p:nvPr/>
        </p:nvSpPr>
        <p:spPr>
          <a:xfrm>
            <a:off x="2768808" y="6307869"/>
            <a:ext cx="5188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8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111" name="그림 110">
            <a:extLst>
              <a:ext uri="{FF2B5EF4-FFF2-40B4-BE49-F238E27FC236}">
                <a16:creationId xmlns:a16="http://schemas.microsoft.com/office/drawing/2014/main" id="{74CD35AD-7DA4-4F01-8E72-8411EF4EE89E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l="72465"/>
          <a:stretch/>
        </p:blipFill>
        <p:spPr>
          <a:xfrm>
            <a:off x="2878999" y="4284677"/>
            <a:ext cx="187529" cy="1284051"/>
          </a:xfrm>
          <a:prstGeom prst="rect">
            <a:avLst/>
          </a:prstGeom>
        </p:spPr>
      </p:pic>
      <p:pic>
        <p:nvPicPr>
          <p:cNvPr id="112" name="그림 111">
            <a:extLst>
              <a:ext uri="{FF2B5EF4-FFF2-40B4-BE49-F238E27FC236}">
                <a16:creationId xmlns:a16="http://schemas.microsoft.com/office/drawing/2014/main" id="{B953482E-199D-42BC-93D8-D987057AC2EF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r="57583"/>
          <a:stretch/>
        </p:blipFill>
        <p:spPr>
          <a:xfrm>
            <a:off x="2536856" y="4284678"/>
            <a:ext cx="288884" cy="1284049"/>
          </a:xfrm>
          <a:prstGeom prst="rect">
            <a:avLst/>
          </a:prstGeom>
        </p:spPr>
      </p:pic>
      <p:pic>
        <p:nvPicPr>
          <p:cNvPr id="113" name="그림 112">
            <a:extLst>
              <a:ext uri="{FF2B5EF4-FFF2-40B4-BE49-F238E27FC236}">
                <a16:creationId xmlns:a16="http://schemas.microsoft.com/office/drawing/2014/main" id="{DCED1A81-13EB-42BB-8610-E45BCAC20ABD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54600" t="41123"/>
          <a:stretch/>
        </p:blipFill>
        <p:spPr>
          <a:xfrm>
            <a:off x="2512743" y="5790819"/>
            <a:ext cx="315532" cy="929664"/>
          </a:xfrm>
          <a:prstGeom prst="rect">
            <a:avLst/>
          </a:prstGeom>
        </p:spPr>
      </p:pic>
      <p:pic>
        <p:nvPicPr>
          <p:cNvPr id="114" name="그림 113">
            <a:extLst>
              <a:ext uri="{FF2B5EF4-FFF2-40B4-BE49-F238E27FC236}">
                <a16:creationId xmlns:a16="http://schemas.microsoft.com/office/drawing/2014/main" id="{CA288996-EF89-4964-BB9B-FE8C08B6839A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l="61360"/>
          <a:stretch/>
        </p:blipFill>
        <p:spPr>
          <a:xfrm>
            <a:off x="3185730" y="1214261"/>
            <a:ext cx="470267" cy="1154349"/>
          </a:xfrm>
          <a:prstGeom prst="rect">
            <a:avLst/>
          </a:prstGeom>
        </p:spPr>
      </p:pic>
      <p:pic>
        <p:nvPicPr>
          <p:cNvPr id="115" name="그림 114">
            <a:extLst>
              <a:ext uri="{FF2B5EF4-FFF2-40B4-BE49-F238E27FC236}">
                <a16:creationId xmlns:a16="http://schemas.microsoft.com/office/drawing/2014/main" id="{B1268905-50A2-4D31-9E89-D9CEC400E37C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r="67218"/>
          <a:stretch/>
        </p:blipFill>
        <p:spPr>
          <a:xfrm>
            <a:off x="2710378" y="1214261"/>
            <a:ext cx="398977" cy="1154349"/>
          </a:xfrm>
          <a:prstGeom prst="rect">
            <a:avLst/>
          </a:prstGeom>
        </p:spPr>
      </p:pic>
      <p:sp>
        <p:nvSpPr>
          <p:cNvPr id="116" name="직사각형 115">
            <a:extLst>
              <a:ext uri="{FF2B5EF4-FFF2-40B4-BE49-F238E27FC236}">
                <a16:creationId xmlns:a16="http://schemas.microsoft.com/office/drawing/2014/main" id="{AE527208-4D9E-4C69-A224-C196C6F31CC1}"/>
              </a:ext>
            </a:extLst>
          </p:cNvPr>
          <p:cNvSpPr/>
          <p:nvPr/>
        </p:nvSpPr>
        <p:spPr>
          <a:xfrm>
            <a:off x="3572355" y="1704574"/>
            <a:ext cx="59652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cIAP1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7" name="그림 116">
            <a:extLst>
              <a:ext uri="{FF2B5EF4-FFF2-40B4-BE49-F238E27FC236}">
                <a16:creationId xmlns:a16="http://schemas.microsoft.com/office/drawing/2014/main" id="{19A77753-424E-451A-8921-EAC78DCF5A7A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871519" y="603728"/>
            <a:ext cx="1194920" cy="749873"/>
          </a:xfrm>
          <a:prstGeom prst="rect">
            <a:avLst/>
          </a:prstGeom>
        </p:spPr>
      </p:pic>
      <p:pic>
        <p:nvPicPr>
          <p:cNvPr id="118" name="그림 117">
            <a:extLst>
              <a:ext uri="{FF2B5EF4-FFF2-40B4-BE49-F238E27FC236}">
                <a16:creationId xmlns:a16="http://schemas.microsoft.com/office/drawing/2014/main" id="{BD9B81E9-DC10-44A5-AAB5-AF4DA727A450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214446" y="1381537"/>
            <a:ext cx="676549" cy="1010789"/>
          </a:xfrm>
          <a:prstGeom prst="rect">
            <a:avLst/>
          </a:prstGeom>
        </p:spPr>
      </p:pic>
      <p:pic>
        <p:nvPicPr>
          <p:cNvPr id="119" name="그림 118">
            <a:extLst>
              <a:ext uri="{FF2B5EF4-FFF2-40B4-BE49-F238E27FC236}">
                <a16:creationId xmlns:a16="http://schemas.microsoft.com/office/drawing/2014/main" id="{917149AD-F338-49BB-9213-2551636FCB5B}"/>
              </a:ext>
            </a:extLst>
          </p:cNvPr>
          <p:cNvPicPr>
            <a:picLocks noChangeAspect="1"/>
          </p:cNvPicPr>
          <p:nvPr/>
        </p:nvPicPr>
        <p:blipFill rotWithShape="1">
          <a:blip r:embed="rId28"/>
          <a:srcRect l="55330"/>
          <a:stretch/>
        </p:blipFill>
        <p:spPr>
          <a:xfrm>
            <a:off x="4306973" y="4446626"/>
            <a:ext cx="250257" cy="836579"/>
          </a:xfrm>
          <a:prstGeom prst="rect">
            <a:avLst/>
          </a:prstGeom>
        </p:spPr>
      </p:pic>
      <p:pic>
        <p:nvPicPr>
          <p:cNvPr id="120" name="그림 119">
            <a:extLst>
              <a:ext uri="{FF2B5EF4-FFF2-40B4-BE49-F238E27FC236}">
                <a16:creationId xmlns:a16="http://schemas.microsoft.com/office/drawing/2014/main" id="{556DCB4F-682E-41D4-A49E-AD7E15D4C733}"/>
              </a:ext>
            </a:extLst>
          </p:cNvPr>
          <p:cNvPicPr>
            <a:picLocks noChangeAspect="1"/>
          </p:cNvPicPr>
          <p:nvPr/>
        </p:nvPicPr>
        <p:blipFill rotWithShape="1">
          <a:blip r:embed="rId28"/>
          <a:srcRect r="70226"/>
          <a:stretch/>
        </p:blipFill>
        <p:spPr>
          <a:xfrm>
            <a:off x="4041839" y="4446626"/>
            <a:ext cx="166799" cy="836579"/>
          </a:xfrm>
          <a:prstGeom prst="rect">
            <a:avLst/>
          </a:prstGeom>
        </p:spPr>
      </p:pic>
      <p:sp>
        <p:nvSpPr>
          <p:cNvPr id="121" name="직사각형 120">
            <a:extLst>
              <a:ext uri="{FF2B5EF4-FFF2-40B4-BE49-F238E27FC236}">
                <a16:creationId xmlns:a16="http://schemas.microsoft.com/office/drawing/2014/main" id="{32A05A1E-09D3-47EF-98E7-0BD3A1FF2B4F}"/>
              </a:ext>
            </a:extLst>
          </p:cNvPr>
          <p:cNvSpPr/>
          <p:nvPr/>
        </p:nvSpPr>
        <p:spPr>
          <a:xfrm>
            <a:off x="4502698" y="4486642"/>
            <a:ext cx="59652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cIAP2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" name="그림 121">
            <a:extLst>
              <a:ext uri="{FF2B5EF4-FFF2-40B4-BE49-F238E27FC236}">
                <a16:creationId xmlns:a16="http://schemas.microsoft.com/office/drawing/2014/main" id="{4D8040B4-E03F-4C5B-9AED-CB0FB042D4CA}"/>
              </a:ext>
            </a:extLst>
          </p:cNvPr>
          <p:cNvPicPr>
            <a:picLocks noChangeAspect="1"/>
          </p:cNvPicPr>
          <p:nvPr/>
        </p:nvPicPr>
        <p:blipFill rotWithShape="1">
          <a:blip r:embed="rId29"/>
          <a:srcRect r="84322"/>
          <a:stretch/>
        </p:blipFill>
        <p:spPr>
          <a:xfrm>
            <a:off x="4050884" y="2512640"/>
            <a:ext cx="113072" cy="1608306"/>
          </a:xfrm>
          <a:prstGeom prst="rect">
            <a:avLst/>
          </a:prstGeom>
        </p:spPr>
      </p:pic>
      <p:pic>
        <p:nvPicPr>
          <p:cNvPr id="123" name="그림 122">
            <a:extLst>
              <a:ext uri="{FF2B5EF4-FFF2-40B4-BE49-F238E27FC236}">
                <a16:creationId xmlns:a16="http://schemas.microsoft.com/office/drawing/2014/main" id="{E15C6595-74B5-4F5E-AB33-5A4A8575E469}"/>
              </a:ext>
            </a:extLst>
          </p:cNvPr>
          <p:cNvPicPr>
            <a:picLocks noChangeAspect="1"/>
          </p:cNvPicPr>
          <p:nvPr/>
        </p:nvPicPr>
        <p:blipFill rotWithShape="1">
          <a:blip r:embed="rId29"/>
          <a:srcRect l="65301"/>
          <a:stretch/>
        </p:blipFill>
        <p:spPr>
          <a:xfrm>
            <a:off x="4298036" y="2512640"/>
            <a:ext cx="250257" cy="1608306"/>
          </a:xfrm>
          <a:prstGeom prst="rect">
            <a:avLst/>
          </a:prstGeom>
        </p:spPr>
      </p:pic>
      <p:pic>
        <p:nvPicPr>
          <p:cNvPr id="124" name="Picture 2">
            <a:extLst>
              <a:ext uri="{FF2B5EF4-FFF2-40B4-BE49-F238E27FC236}">
                <a16:creationId xmlns:a16="http://schemas.microsoft.com/office/drawing/2014/main" id="{DFC3BC77-D6F1-495A-AFA1-3BA4EE0642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27" t="26451"/>
          <a:stretch/>
        </p:blipFill>
        <p:spPr bwMode="auto">
          <a:xfrm>
            <a:off x="4069233" y="5534217"/>
            <a:ext cx="293481" cy="118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직사각형 124">
            <a:extLst>
              <a:ext uri="{FF2B5EF4-FFF2-40B4-BE49-F238E27FC236}">
                <a16:creationId xmlns:a16="http://schemas.microsoft.com/office/drawing/2014/main" id="{CAE1D5AA-0E65-42A3-BB1F-50A59D7B60FE}"/>
              </a:ext>
            </a:extLst>
          </p:cNvPr>
          <p:cNvSpPr/>
          <p:nvPr/>
        </p:nvSpPr>
        <p:spPr>
          <a:xfrm>
            <a:off x="4324558" y="6269109"/>
            <a:ext cx="5188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8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26" name="직사각형 125">
            <a:extLst>
              <a:ext uri="{FF2B5EF4-FFF2-40B4-BE49-F238E27FC236}">
                <a16:creationId xmlns:a16="http://schemas.microsoft.com/office/drawing/2014/main" id="{B6A977F7-CBDC-4BF3-BEF4-87687CA176BF}"/>
              </a:ext>
            </a:extLst>
          </p:cNvPr>
          <p:cNvSpPr/>
          <p:nvPr/>
        </p:nvSpPr>
        <p:spPr>
          <a:xfrm>
            <a:off x="4814750" y="1421365"/>
            <a:ext cx="59652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cIAP2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직사각형 126">
            <a:extLst>
              <a:ext uri="{FF2B5EF4-FFF2-40B4-BE49-F238E27FC236}">
                <a16:creationId xmlns:a16="http://schemas.microsoft.com/office/drawing/2014/main" id="{E78838CD-FACC-4D0F-9370-C05D19D9487F}"/>
              </a:ext>
            </a:extLst>
          </p:cNvPr>
          <p:cNvSpPr/>
          <p:nvPr/>
        </p:nvSpPr>
        <p:spPr>
          <a:xfrm>
            <a:off x="4519821" y="3019496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645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4B80E70-CEAA-4F09-B847-D69C9A310ACA}"/>
              </a:ext>
            </a:extLst>
          </p:cNvPr>
          <p:cNvSpPr/>
          <p:nvPr/>
        </p:nvSpPr>
        <p:spPr>
          <a:xfrm>
            <a:off x="180512" y="-34775"/>
            <a:ext cx="1315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5A. </a:t>
            </a:r>
            <a:endParaRPr lang="ko-KR" alt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BA15789-978B-4F03-8A35-97B680168F91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314" t="18286" r="54282" b="61586"/>
          <a:stretch/>
        </p:blipFill>
        <p:spPr bwMode="auto">
          <a:xfrm>
            <a:off x="671178" y="3898071"/>
            <a:ext cx="777812" cy="7246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8663B0B3-3789-4DE3-9F3A-64854719EA1F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4" t="18286" r="53896" b="61586"/>
          <a:stretch/>
        </p:blipFill>
        <p:spPr bwMode="auto">
          <a:xfrm>
            <a:off x="1508426" y="3905335"/>
            <a:ext cx="798645" cy="7246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69B6ED95-BB24-4681-BECC-34482052A46A}"/>
              </a:ext>
            </a:extLst>
          </p:cNvPr>
          <p:cNvSpPr/>
          <p:nvPr/>
        </p:nvSpPr>
        <p:spPr>
          <a:xfrm>
            <a:off x="-66947" y="4260381"/>
            <a:ext cx="90502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E-cadherin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E93A1E9F-C978-498A-B5D3-E3E2FC5B8C35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04" t="30387" r="44940" b="50618"/>
          <a:stretch/>
        </p:blipFill>
        <p:spPr bwMode="auto">
          <a:xfrm>
            <a:off x="1554029" y="4758755"/>
            <a:ext cx="884932" cy="6838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69F73902-6E07-458E-A07B-EC1FBCDA2E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78" t="30545" r="42331" b="50455"/>
          <a:stretch/>
        </p:blipFill>
        <p:spPr bwMode="auto">
          <a:xfrm>
            <a:off x="634085" y="4759693"/>
            <a:ext cx="879281" cy="68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DC11AEFF-F386-4BB6-BE62-04F9542437CE}"/>
              </a:ext>
            </a:extLst>
          </p:cNvPr>
          <p:cNvSpPr/>
          <p:nvPr/>
        </p:nvSpPr>
        <p:spPr>
          <a:xfrm>
            <a:off x="-56564" y="5100661"/>
            <a:ext cx="71528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Vimentin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15" name="Picture 5">
            <a:extLst>
              <a:ext uri="{FF2B5EF4-FFF2-40B4-BE49-F238E27FC236}">
                <a16:creationId xmlns:a16="http://schemas.microsoft.com/office/drawing/2014/main" id="{1A15C61D-B2D3-45A3-9793-8BCE5E805503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92" r="22404"/>
          <a:stretch/>
        </p:blipFill>
        <p:spPr bwMode="auto">
          <a:xfrm>
            <a:off x="1416916" y="783019"/>
            <a:ext cx="645229" cy="10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9286E6A1-4A89-47BD-8181-46FB596AA625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730" r="17594"/>
          <a:stretch/>
        </p:blipFill>
        <p:spPr bwMode="auto">
          <a:xfrm>
            <a:off x="634085" y="781398"/>
            <a:ext cx="739471" cy="10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067DE196-B95A-4595-B944-37128ED7AB66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51" t="44215" r="36538" b="13199"/>
          <a:stretch/>
        </p:blipFill>
        <p:spPr bwMode="auto">
          <a:xfrm>
            <a:off x="698481" y="1949067"/>
            <a:ext cx="485863" cy="18054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D58DFB5C-133E-42A4-9538-88760D3B2AF4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31" t="43742" r="15634" b="12486"/>
          <a:stretch/>
        </p:blipFill>
        <p:spPr bwMode="auto">
          <a:xfrm>
            <a:off x="1266246" y="1938625"/>
            <a:ext cx="864158" cy="18054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6A433908-B1F8-4C8A-B54F-8DCD28EAB8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95645" y="351732"/>
            <a:ext cx="945714" cy="431287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404E9DE4-9970-41A8-9F72-9583EEC8699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278354" y="290738"/>
            <a:ext cx="788101" cy="359409"/>
          </a:xfrm>
          <a:prstGeom prst="rect">
            <a:avLst/>
          </a:prstGeom>
        </p:spPr>
      </p:pic>
      <p:sp>
        <p:nvSpPr>
          <p:cNvPr id="23" name="직사각형 22">
            <a:extLst>
              <a:ext uri="{FF2B5EF4-FFF2-40B4-BE49-F238E27FC236}">
                <a16:creationId xmlns:a16="http://schemas.microsoft.com/office/drawing/2014/main" id="{EF49BC51-FD60-4294-A020-B39824D7CC89}"/>
              </a:ext>
            </a:extLst>
          </p:cNvPr>
          <p:cNvSpPr/>
          <p:nvPr/>
        </p:nvSpPr>
        <p:spPr>
          <a:xfrm>
            <a:off x="137347" y="1040585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488201D2-47C1-4239-BAE7-3386838F49D2}"/>
              </a:ext>
            </a:extLst>
          </p:cNvPr>
          <p:cNvSpPr/>
          <p:nvPr/>
        </p:nvSpPr>
        <p:spPr>
          <a:xfrm>
            <a:off x="-39138" y="2260971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27AD07FB-15C5-4ED8-9633-6E88D9F78D11}"/>
              </a:ext>
            </a:extLst>
          </p:cNvPr>
          <p:cNvSpPr/>
          <p:nvPr/>
        </p:nvSpPr>
        <p:spPr>
          <a:xfrm>
            <a:off x="0" y="6058334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26" name="Picture 3">
            <a:extLst>
              <a:ext uri="{FF2B5EF4-FFF2-40B4-BE49-F238E27FC236}">
                <a16:creationId xmlns:a16="http://schemas.microsoft.com/office/drawing/2014/main" id="{572D0DB5-B763-421A-9DAD-260A3183CCBB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5" r="51920" b="55717"/>
          <a:stretch/>
        </p:blipFill>
        <p:spPr bwMode="auto">
          <a:xfrm>
            <a:off x="3192431" y="1935269"/>
            <a:ext cx="699387" cy="13108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7" name="Picture 4">
            <a:extLst>
              <a:ext uri="{FF2B5EF4-FFF2-40B4-BE49-F238E27FC236}">
                <a16:creationId xmlns:a16="http://schemas.microsoft.com/office/drawing/2014/main" id="{BD2E5B8D-6463-4EC3-89F7-39D05166FD1A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1" r="53203" b="55936"/>
          <a:stretch/>
        </p:blipFill>
        <p:spPr bwMode="auto">
          <a:xfrm>
            <a:off x="3969222" y="1938625"/>
            <a:ext cx="645230" cy="13108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8" name="Picture 2">
            <a:extLst>
              <a:ext uri="{FF2B5EF4-FFF2-40B4-BE49-F238E27FC236}">
                <a16:creationId xmlns:a16="http://schemas.microsoft.com/office/drawing/2014/main" id="{33662AD9-45CC-4D3C-9538-B23ADE8EF8E1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1" r="53515"/>
          <a:stretch/>
        </p:blipFill>
        <p:spPr bwMode="auto">
          <a:xfrm>
            <a:off x="3199145" y="658095"/>
            <a:ext cx="473260" cy="11731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9" name="Picture 7">
            <a:extLst>
              <a:ext uri="{FF2B5EF4-FFF2-40B4-BE49-F238E27FC236}">
                <a16:creationId xmlns:a16="http://schemas.microsoft.com/office/drawing/2014/main" id="{149F7ABC-B02B-4FFC-8C90-868D84D2E8BF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49" r="55280"/>
          <a:stretch/>
        </p:blipFill>
        <p:spPr bwMode="auto">
          <a:xfrm>
            <a:off x="3728374" y="658095"/>
            <a:ext cx="473260" cy="11731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A8BDFCFE-B01F-4E29-8861-A006AEFB106A}"/>
              </a:ext>
            </a:extLst>
          </p:cNvPr>
          <p:cNvCxnSpPr>
            <a:cxnSpLocks/>
          </p:cNvCxnSpPr>
          <p:nvPr/>
        </p:nvCxnSpPr>
        <p:spPr>
          <a:xfrm flipH="1">
            <a:off x="4280030" y="1128826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Picture 5">
            <a:extLst>
              <a:ext uri="{FF2B5EF4-FFF2-40B4-BE49-F238E27FC236}">
                <a16:creationId xmlns:a16="http://schemas.microsoft.com/office/drawing/2014/main" id="{EE465AE2-4E56-4A69-9150-2EC021AF43A9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29" t="38001" r="14325" b="39470"/>
          <a:stretch/>
        </p:blipFill>
        <p:spPr bwMode="auto">
          <a:xfrm>
            <a:off x="4029931" y="3301259"/>
            <a:ext cx="796267" cy="8110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2" name="Picture 6">
            <a:extLst>
              <a:ext uri="{FF2B5EF4-FFF2-40B4-BE49-F238E27FC236}">
                <a16:creationId xmlns:a16="http://schemas.microsoft.com/office/drawing/2014/main" id="{87E7CF75-B0EE-41B9-B236-847EDEF31DF0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77" t="38001" r="14178" b="39470"/>
          <a:stretch/>
        </p:blipFill>
        <p:spPr bwMode="auto">
          <a:xfrm>
            <a:off x="3205361" y="3313389"/>
            <a:ext cx="796268" cy="8110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3" name="직사각형 32">
            <a:extLst>
              <a:ext uri="{FF2B5EF4-FFF2-40B4-BE49-F238E27FC236}">
                <a16:creationId xmlns:a16="http://schemas.microsoft.com/office/drawing/2014/main" id="{AB49B653-C67B-4AF5-B81C-0413DDAFD020}"/>
              </a:ext>
            </a:extLst>
          </p:cNvPr>
          <p:cNvSpPr/>
          <p:nvPr/>
        </p:nvSpPr>
        <p:spPr>
          <a:xfrm>
            <a:off x="2479321" y="3636053"/>
            <a:ext cx="90502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E-cadherin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A68ABDFD-27F1-41F8-B9FF-4DA4FD6E391C}"/>
              </a:ext>
            </a:extLst>
          </p:cNvPr>
          <p:cNvSpPr/>
          <p:nvPr/>
        </p:nvSpPr>
        <p:spPr>
          <a:xfrm>
            <a:off x="2730270" y="1013410"/>
            <a:ext cx="5803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7B1C95F-8EE8-4635-837C-C1488ADAF18A}"/>
              </a:ext>
            </a:extLst>
          </p:cNvPr>
          <p:cNvSpPr/>
          <p:nvPr/>
        </p:nvSpPr>
        <p:spPr>
          <a:xfrm>
            <a:off x="2553785" y="2205801"/>
            <a:ext cx="75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36" name="Picture 3">
            <a:extLst>
              <a:ext uri="{FF2B5EF4-FFF2-40B4-BE49-F238E27FC236}">
                <a16:creationId xmlns:a16="http://schemas.microsoft.com/office/drawing/2014/main" id="{EC68C353-886B-489A-8726-A8C4F041B8AE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869"/>
          <a:stretch/>
        </p:blipFill>
        <p:spPr bwMode="auto">
          <a:xfrm>
            <a:off x="3839788" y="4209552"/>
            <a:ext cx="472186" cy="12667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7" name="Picture 2">
            <a:extLst>
              <a:ext uri="{FF2B5EF4-FFF2-40B4-BE49-F238E27FC236}">
                <a16:creationId xmlns:a16="http://schemas.microsoft.com/office/drawing/2014/main" id="{DA91B693-DE31-4AA9-8064-584ACCFED371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2055"/>
          <a:stretch/>
        </p:blipFill>
        <p:spPr bwMode="auto">
          <a:xfrm>
            <a:off x="3188940" y="4204120"/>
            <a:ext cx="588336" cy="12667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D532C9E3-25CD-420A-B89D-A54390435C58}"/>
              </a:ext>
            </a:extLst>
          </p:cNvPr>
          <p:cNvCxnSpPr>
            <a:cxnSpLocks/>
          </p:cNvCxnSpPr>
          <p:nvPr/>
        </p:nvCxnSpPr>
        <p:spPr>
          <a:xfrm flipH="1">
            <a:off x="4392002" y="4935714"/>
            <a:ext cx="246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EC331A8-6F67-4458-870C-39E597FA6EF8}"/>
              </a:ext>
            </a:extLst>
          </p:cNvPr>
          <p:cNvSpPr/>
          <p:nvPr/>
        </p:nvSpPr>
        <p:spPr>
          <a:xfrm>
            <a:off x="2553785" y="4837474"/>
            <a:ext cx="71528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Vimentin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2AE4EA5E-1CA3-4528-9457-82FC99B59EF4}"/>
              </a:ext>
            </a:extLst>
          </p:cNvPr>
          <p:cNvSpPr/>
          <p:nvPr/>
        </p:nvSpPr>
        <p:spPr>
          <a:xfrm>
            <a:off x="2553785" y="5967445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81" name="그림 80">
            <a:extLst>
              <a:ext uri="{FF2B5EF4-FFF2-40B4-BE49-F238E27FC236}">
                <a16:creationId xmlns:a16="http://schemas.microsoft.com/office/drawing/2014/main" id="{F3F06512-FC51-4AC3-9941-51D9C8952B65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l="92784"/>
          <a:stretch/>
        </p:blipFill>
        <p:spPr>
          <a:xfrm>
            <a:off x="664300" y="5523097"/>
            <a:ext cx="178714" cy="1258722"/>
          </a:xfrm>
          <a:prstGeom prst="rect">
            <a:avLst/>
          </a:prstGeom>
        </p:spPr>
      </p:pic>
      <p:pic>
        <p:nvPicPr>
          <p:cNvPr id="82" name="그림 81">
            <a:extLst>
              <a:ext uri="{FF2B5EF4-FFF2-40B4-BE49-F238E27FC236}">
                <a16:creationId xmlns:a16="http://schemas.microsoft.com/office/drawing/2014/main" id="{6F007F93-FF21-4B53-BD74-2D4C7F7EEE63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l="48984" r="35770"/>
          <a:stretch/>
        </p:blipFill>
        <p:spPr>
          <a:xfrm>
            <a:off x="891040" y="5523097"/>
            <a:ext cx="426761" cy="1258722"/>
          </a:xfrm>
          <a:prstGeom prst="rect">
            <a:avLst/>
          </a:prstGeom>
        </p:spPr>
      </p:pic>
      <p:pic>
        <p:nvPicPr>
          <p:cNvPr id="95" name="그림 94">
            <a:extLst>
              <a:ext uri="{FF2B5EF4-FFF2-40B4-BE49-F238E27FC236}">
                <a16:creationId xmlns:a16="http://schemas.microsoft.com/office/drawing/2014/main" id="{89F6D7B7-C570-4A34-9C7C-7C4D91060C12}"/>
              </a:ext>
            </a:extLst>
          </p:cNvPr>
          <p:cNvPicPr>
            <a:picLocks noChangeAspect="1"/>
          </p:cNvPicPr>
          <p:nvPr/>
        </p:nvPicPr>
        <p:blipFill rotWithShape="1">
          <a:blip r:embed="rId24"/>
          <a:srcRect r="92108"/>
          <a:stretch/>
        </p:blipFill>
        <p:spPr>
          <a:xfrm>
            <a:off x="3186666" y="5497998"/>
            <a:ext cx="179487" cy="1173116"/>
          </a:xfrm>
          <a:prstGeom prst="rect">
            <a:avLst/>
          </a:prstGeom>
        </p:spPr>
      </p:pic>
      <p:pic>
        <p:nvPicPr>
          <p:cNvPr id="98" name="그림 97">
            <a:extLst>
              <a:ext uri="{FF2B5EF4-FFF2-40B4-BE49-F238E27FC236}">
                <a16:creationId xmlns:a16="http://schemas.microsoft.com/office/drawing/2014/main" id="{EAA6A0CB-F017-47DE-AE79-1041BC29AB41}"/>
              </a:ext>
            </a:extLst>
          </p:cNvPr>
          <p:cNvPicPr>
            <a:picLocks noChangeAspect="1"/>
          </p:cNvPicPr>
          <p:nvPr/>
        </p:nvPicPr>
        <p:blipFill rotWithShape="1">
          <a:blip r:embed="rId24"/>
          <a:srcRect l="36031" r="49461"/>
          <a:stretch/>
        </p:blipFill>
        <p:spPr>
          <a:xfrm>
            <a:off x="3477515" y="5497998"/>
            <a:ext cx="402911" cy="1173116"/>
          </a:xfrm>
          <a:prstGeom prst="rect">
            <a:avLst/>
          </a:prstGeom>
        </p:spPr>
      </p:pic>
      <p:sp>
        <p:nvSpPr>
          <p:cNvPr id="99" name="직사각형 98">
            <a:extLst>
              <a:ext uri="{FF2B5EF4-FFF2-40B4-BE49-F238E27FC236}">
                <a16:creationId xmlns:a16="http://schemas.microsoft.com/office/drawing/2014/main" id="{1986F6BD-801C-4FD7-896E-35778DE46CC3}"/>
              </a:ext>
            </a:extLst>
          </p:cNvPr>
          <p:cNvSpPr/>
          <p:nvPr/>
        </p:nvSpPr>
        <p:spPr>
          <a:xfrm>
            <a:off x="4780867" y="-34775"/>
            <a:ext cx="1315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5B. </a:t>
            </a:r>
            <a:endParaRPr lang="ko-KR" altLang="en-US" dirty="0"/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FA68EEF0-B3B8-4E29-BFBC-22E22A9506E9}"/>
              </a:ext>
            </a:extLst>
          </p:cNvPr>
          <p:cNvSpPr/>
          <p:nvPr/>
        </p:nvSpPr>
        <p:spPr>
          <a:xfrm>
            <a:off x="4747907" y="1171348"/>
            <a:ext cx="90502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E-cadherin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102" name="그림 101">
            <a:extLst>
              <a:ext uri="{FF2B5EF4-FFF2-40B4-BE49-F238E27FC236}">
                <a16:creationId xmlns:a16="http://schemas.microsoft.com/office/drawing/2014/main" id="{8E169027-404E-4B25-9C98-402BB27E0CB2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5553997" y="290015"/>
            <a:ext cx="1428499" cy="671959"/>
          </a:xfrm>
          <a:prstGeom prst="rect">
            <a:avLst/>
          </a:prstGeom>
        </p:spPr>
      </p:pic>
      <p:pic>
        <p:nvPicPr>
          <p:cNvPr id="103" name="그림 102">
            <a:extLst>
              <a:ext uri="{FF2B5EF4-FFF2-40B4-BE49-F238E27FC236}">
                <a16:creationId xmlns:a16="http://schemas.microsoft.com/office/drawing/2014/main" id="{3FF76B9E-136C-41F7-894A-14B457F09F67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631522" y="152725"/>
            <a:ext cx="1582166" cy="767111"/>
          </a:xfrm>
          <a:prstGeom prst="rect">
            <a:avLst/>
          </a:prstGeom>
        </p:spPr>
      </p:pic>
      <p:pic>
        <p:nvPicPr>
          <p:cNvPr id="105" name="Picture 5">
            <a:extLst>
              <a:ext uri="{FF2B5EF4-FFF2-40B4-BE49-F238E27FC236}">
                <a16:creationId xmlns:a16="http://schemas.microsoft.com/office/drawing/2014/main" id="{5513A0D7-D709-4C0D-BB6F-5AACC1D8F6ED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78" t="4801" r="44018" b="54742"/>
          <a:stretch/>
        </p:blipFill>
        <p:spPr bwMode="auto">
          <a:xfrm>
            <a:off x="6533908" y="922574"/>
            <a:ext cx="975568" cy="12527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E92EE247-0D52-4794-B1EE-4A029AC0594E}"/>
              </a:ext>
            </a:extLst>
          </p:cNvPr>
          <p:cNvSpPr/>
          <p:nvPr/>
        </p:nvSpPr>
        <p:spPr>
          <a:xfrm>
            <a:off x="4807944" y="2226307"/>
            <a:ext cx="83297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Vimentin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109" name="Picture 5">
            <a:extLst>
              <a:ext uri="{FF2B5EF4-FFF2-40B4-BE49-F238E27FC236}">
                <a16:creationId xmlns:a16="http://schemas.microsoft.com/office/drawing/2014/main" id="{0855A410-9708-4A21-BBC8-8C8B2A14F9E4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7" t="47129" r="42968" b="30368"/>
          <a:stretch/>
        </p:blipFill>
        <p:spPr bwMode="auto">
          <a:xfrm>
            <a:off x="7631522" y="1063042"/>
            <a:ext cx="1277304" cy="8101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1" name="Picture 2">
            <a:extLst>
              <a:ext uri="{FF2B5EF4-FFF2-40B4-BE49-F238E27FC236}">
                <a16:creationId xmlns:a16="http://schemas.microsoft.com/office/drawing/2014/main" id="{3FE25DE1-07E2-4AC5-8FAC-335B2B907F6E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5" t="24623" r="34618" b="52771"/>
          <a:stretch/>
        </p:blipFill>
        <p:spPr bwMode="auto">
          <a:xfrm>
            <a:off x="7628188" y="2628945"/>
            <a:ext cx="896296" cy="6574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" name="Picture 3">
            <a:extLst>
              <a:ext uri="{FF2B5EF4-FFF2-40B4-BE49-F238E27FC236}">
                <a16:creationId xmlns:a16="http://schemas.microsoft.com/office/drawing/2014/main" id="{13E776A5-8F4C-464F-8AB9-CBB37BCC6BD3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08" t="24623" r="37501" b="52771"/>
          <a:stretch/>
        </p:blipFill>
        <p:spPr bwMode="auto">
          <a:xfrm>
            <a:off x="8635316" y="2628945"/>
            <a:ext cx="754286" cy="6574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3" name="그림 112">
            <a:extLst>
              <a:ext uri="{FF2B5EF4-FFF2-40B4-BE49-F238E27FC236}">
                <a16:creationId xmlns:a16="http://schemas.microsoft.com/office/drawing/2014/main" id="{4D72F7E6-7C17-47E5-854A-74A8641CE8CF}"/>
              </a:ext>
            </a:extLst>
          </p:cNvPr>
          <p:cNvPicPr>
            <a:picLocks noChangeAspect="1"/>
          </p:cNvPicPr>
          <p:nvPr/>
        </p:nvPicPr>
        <p:blipFill rotWithShape="1">
          <a:blip r:embed="rId30"/>
          <a:srcRect l="613" t="14610" r="94007"/>
          <a:stretch/>
        </p:blipFill>
        <p:spPr>
          <a:xfrm>
            <a:off x="7628188" y="2007051"/>
            <a:ext cx="148597" cy="586992"/>
          </a:xfrm>
          <a:prstGeom prst="rect">
            <a:avLst/>
          </a:prstGeom>
        </p:spPr>
      </p:pic>
      <p:pic>
        <p:nvPicPr>
          <p:cNvPr id="114" name="그림 113">
            <a:extLst>
              <a:ext uri="{FF2B5EF4-FFF2-40B4-BE49-F238E27FC236}">
                <a16:creationId xmlns:a16="http://schemas.microsoft.com/office/drawing/2014/main" id="{06315805-90B9-4BCA-A675-F8483C7FFF3A}"/>
              </a:ext>
            </a:extLst>
          </p:cNvPr>
          <p:cNvPicPr>
            <a:picLocks noChangeAspect="1"/>
          </p:cNvPicPr>
          <p:nvPr/>
        </p:nvPicPr>
        <p:blipFill rotWithShape="1">
          <a:blip r:embed="rId30"/>
          <a:srcRect l="32747" t="14610" r="37047"/>
          <a:stretch/>
        </p:blipFill>
        <p:spPr>
          <a:xfrm>
            <a:off x="7821515" y="2007051"/>
            <a:ext cx="834459" cy="586992"/>
          </a:xfrm>
          <a:prstGeom prst="rect">
            <a:avLst/>
          </a:prstGeom>
        </p:spPr>
      </p:pic>
      <p:pic>
        <p:nvPicPr>
          <p:cNvPr id="115" name="그림 114">
            <a:extLst>
              <a:ext uri="{FF2B5EF4-FFF2-40B4-BE49-F238E27FC236}">
                <a16:creationId xmlns:a16="http://schemas.microsoft.com/office/drawing/2014/main" id="{FE8D5FF3-C802-4CF8-B323-FB6FC18FE9AD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5452228" y="2242676"/>
            <a:ext cx="965915" cy="259404"/>
          </a:xfrm>
          <a:prstGeom prst="rect">
            <a:avLst/>
          </a:prstGeom>
        </p:spPr>
      </p:pic>
      <p:sp>
        <p:nvSpPr>
          <p:cNvPr id="116" name="직사각형 115">
            <a:extLst>
              <a:ext uri="{FF2B5EF4-FFF2-40B4-BE49-F238E27FC236}">
                <a16:creationId xmlns:a16="http://schemas.microsoft.com/office/drawing/2014/main" id="{B6D7781C-B10A-4520-9C89-83ED27081107}"/>
              </a:ext>
            </a:extLst>
          </p:cNvPr>
          <p:cNvSpPr/>
          <p:nvPr/>
        </p:nvSpPr>
        <p:spPr>
          <a:xfrm>
            <a:off x="4823506" y="2713662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117" name="그림 116">
            <a:extLst>
              <a:ext uri="{FF2B5EF4-FFF2-40B4-BE49-F238E27FC236}">
                <a16:creationId xmlns:a16="http://schemas.microsoft.com/office/drawing/2014/main" id="{629CFC48-F462-41DC-8B56-8C1B5B344C34}"/>
              </a:ext>
            </a:extLst>
          </p:cNvPr>
          <p:cNvPicPr>
            <a:picLocks noChangeAspect="1"/>
          </p:cNvPicPr>
          <p:nvPr/>
        </p:nvPicPr>
        <p:blipFill rotWithShape="1">
          <a:blip r:embed="rId32"/>
          <a:srcRect t="51386" r="60997"/>
          <a:stretch/>
        </p:blipFill>
        <p:spPr>
          <a:xfrm>
            <a:off x="6418399" y="2571375"/>
            <a:ext cx="991642" cy="624478"/>
          </a:xfrm>
          <a:prstGeom prst="rect">
            <a:avLst/>
          </a:prstGeom>
        </p:spPr>
      </p:pic>
      <p:pic>
        <p:nvPicPr>
          <p:cNvPr id="118" name="Picture 2">
            <a:extLst>
              <a:ext uri="{FF2B5EF4-FFF2-40B4-BE49-F238E27FC236}">
                <a16:creationId xmlns:a16="http://schemas.microsoft.com/office/drawing/2014/main" id="{66AC5805-5D9A-4CB8-8479-D617825336BC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17"/>
          <a:stretch/>
        </p:blipFill>
        <p:spPr bwMode="auto">
          <a:xfrm>
            <a:off x="5459422" y="2571375"/>
            <a:ext cx="891046" cy="6294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1" name="Picture 3">
            <a:extLst>
              <a:ext uri="{FF2B5EF4-FFF2-40B4-BE49-F238E27FC236}">
                <a16:creationId xmlns:a16="http://schemas.microsoft.com/office/drawing/2014/main" id="{020DCB8A-3FC2-4306-9B4A-83672A32C8DD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9" t="44936" r="52576" b="37159"/>
          <a:stretch/>
        </p:blipFill>
        <p:spPr bwMode="auto">
          <a:xfrm>
            <a:off x="6843345" y="4260381"/>
            <a:ext cx="984651" cy="495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" name="Picture 4">
            <a:extLst>
              <a:ext uri="{FF2B5EF4-FFF2-40B4-BE49-F238E27FC236}">
                <a16:creationId xmlns:a16="http://schemas.microsoft.com/office/drawing/2014/main" id="{5BCE83BB-E08E-4993-961B-CB7A8E96A561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0" t="44936" r="52505" b="37159"/>
          <a:stretch/>
        </p:blipFill>
        <p:spPr bwMode="auto">
          <a:xfrm>
            <a:off x="5801790" y="4267780"/>
            <a:ext cx="984651" cy="495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3" name="그림 122">
            <a:extLst>
              <a:ext uri="{FF2B5EF4-FFF2-40B4-BE49-F238E27FC236}">
                <a16:creationId xmlns:a16="http://schemas.microsoft.com/office/drawing/2014/main" id="{59BCE4BE-344F-4490-8ED3-3EF4B31759FE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5582838" y="3635265"/>
            <a:ext cx="1303070" cy="610948"/>
          </a:xfrm>
          <a:prstGeom prst="rect">
            <a:avLst/>
          </a:prstGeom>
        </p:spPr>
      </p:pic>
      <p:pic>
        <p:nvPicPr>
          <p:cNvPr id="124" name="그림 123">
            <a:extLst>
              <a:ext uri="{FF2B5EF4-FFF2-40B4-BE49-F238E27FC236}">
                <a16:creationId xmlns:a16="http://schemas.microsoft.com/office/drawing/2014/main" id="{F41B1EBA-ABC1-432A-B063-95D6D3154CDA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7"/>
          <a:srcRect l="20686" t="29442" r="57596" b="43715"/>
          <a:stretch/>
        </p:blipFill>
        <p:spPr>
          <a:xfrm>
            <a:off x="6638638" y="5413643"/>
            <a:ext cx="766098" cy="8047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5" name="그림 124">
            <a:extLst>
              <a:ext uri="{FF2B5EF4-FFF2-40B4-BE49-F238E27FC236}">
                <a16:creationId xmlns:a16="http://schemas.microsoft.com/office/drawing/2014/main" id="{1DF75E22-2329-49D6-A2A6-E0F039428A6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8"/>
          <a:srcRect l="20468" t="29296" r="57708" b="43030"/>
          <a:stretch/>
        </p:blipFill>
        <p:spPr>
          <a:xfrm>
            <a:off x="5816736" y="5401184"/>
            <a:ext cx="769868" cy="829661"/>
          </a:xfrm>
          <a:prstGeom prst="rect">
            <a:avLst/>
          </a:prstGeom>
        </p:spPr>
      </p:pic>
      <p:sp>
        <p:nvSpPr>
          <p:cNvPr id="126" name="직사각형 125">
            <a:extLst>
              <a:ext uri="{FF2B5EF4-FFF2-40B4-BE49-F238E27FC236}">
                <a16:creationId xmlns:a16="http://schemas.microsoft.com/office/drawing/2014/main" id="{C733E504-9714-48F0-896A-30864048ED92}"/>
              </a:ext>
            </a:extLst>
          </p:cNvPr>
          <p:cNvSpPr/>
          <p:nvPr/>
        </p:nvSpPr>
        <p:spPr>
          <a:xfrm>
            <a:off x="5058816" y="4372651"/>
            <a:ext cx="90502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E-cadherin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27" name="직사각형 126">
            <a:extLst>
              <a:ext uri="{FF2B5EF4-FFF2-40B4-BE49-F238E27FC236}">
                <a16:creationId xmlns:a16="http://schemas.microsoft.com/office/drawing/2014/main" id="{37D98369-C878-4AF8-96AE-24D3C046A2B5}"/>
              </a:ext>
            </a:extLst>
          </p:cNvPr>
          <p:cNvSpPr/>
          <p:nvPr/>
        </p:nvSpPr>
        <p:spPr>
          <a:xfrm>
            <a:off x="5236945" y="5861993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28" name="직사각형 127">
            <a:extLst>
              <a:ext uri="{FF2B5EF4-FFF2-40B4-BE49-F238E27FC236}">
                <a16:creationId xmlns:a16="http://schemas.microsoft.com/office/drawing/2014/main" id="{ADAA4E88-3986-4030-8346-7DFFD571D703}"/>
              </a:ext>
            </a:extLst>
          </p:cNvPr>
          <p:cNvSpPr/>
          <p:nvPr/>
        </p:nvSpPr>
        <p:spPr>
          <a:xfrm>
            <a:off x="5218514" y="4970929"/>
            <a:ext cx="83297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Vimentin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129" name="그림 128">
            <a:extLst>
              <a:ext uri="{FF2B5EF4-FFF2-40B4-BE49-F238E27FC236}">
                <a16:creationId xmlns:a16="http://schemas.microsoft.com/office/drawing/2014/main" id="{3F134784-4912-4178-BD5E-28E575797892}"/>
              </a:ext>
            </a:extLst>
          </p:cNvPr>
          <p:cNvPicPr>
            <a:picLocks noChangeAspect="1"/>
          </p:cNvPicPr>
          <p:nvPr/>
        </p:nvPicPr>
        <p:blipFill rotWithShape="1">
          <a:blip r:embed="rId39">
            <a:lum contrast="20000"/>
          </a:blip>
          <a:srcRect l="33548" r="34831"/>
          <a:stretch/>
        </p:blipFill>
        <p:spPr>
          <a:xfrm>
            <a:off x="5823959" y="4828783"/>
            <a:ext cx="855397" cy="502920"/>
          </a:xfrm>
          <a:prstGeom prst="rect">
            <a:avLst/>
          </a:prstGeom>
        </p:spPr>
      </p:pic>
      <p:pic>
        <p:nvPicPr>
          <p:cNvPr id="130" name="그림 129">
            <a:extLst>
              <a:ext uri="{FF2B5EF4-FFF2-40B4-BE49-F238E27FC236}">
                <a16:creationId xmlns:a16="http://schemas.microsoft.com/office/drawing/2014/main" id="{32C4F672-FD29-4F6C-AF6F-E10E4D179840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91918"/>
          <a:stretch/>
        </p:blipFill>
        <p:spPr>
          <a:xfrm>
            <a:off x="6716680" y="4828783"/>
            <a:ext cx="218621" cy="502920"/>
          </a:xfrm>
          <a:prstGeom prst="rect">
            <a:avLst/>
          </a:prstGeom>
        </p:spPr>
      </p:pic>
      <p:pic>
        <p:nvPicPr>
          <p:cNvPr id="131" name="Picture 2">
            <a:extLst>
              <a:ext uri="{FF2B5EF4-FFF2-40B4-BE49-F238E27FC236}">
                <a16:creationId xmlns:a16="http://schemas.microsoft.com/office/drawing/2014/main" id="{519A6470-00F5-4DA6-9772-C14A655EAF61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11"/>
          <a:stretch/>
        </p:blipFill>
        <p:spPr bwMode="auto">
          <a:xfrm>
            <a:off x="9102446" y="4101536"/>
            <a:ext cx="984650" cy="72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2" name="Picture 4">
            <a:extLst>
              <a:ext uri="{FF2B5EF4-FFF2-40B4-BE49-F238E27FC236}">
                <a16:creationId xmlns:a16="http://schemas.microsoft.com/office/drawing/2014/main" id="{9721AA64-5291-408C-A05A-A26ACAB9083A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11"/>
          <a:stretch/>
        </p:blipFill>
        <p:spPr bwMode="auto">
          <a:xfrm>
            <a:off x="8076837" y="4117474"/>
            <a:ext cx="984651" cy="72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" name="그림 132">
            <a:extLst>
              <a:ext uri="{FF2B5EF4-FFF2-40B4-BE49-F238E27FC236}">
                <a16:creationId xmlns:a16="http://schemas.microsoft.com/office/drawing/2014/main" id="{59C2FBFB-9021-4D61-A6CA-77481FBAD8AE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8026085" y="3554504"/>
            <a:ext cx="1133894" cy="538694"/>
          </a:xfrm>
          <a:prstGeom prst="rect">
            <a:avLst/>
          </a:prstGeom>
        </p:spPr>
      </p:pic>
      <p:pic>
        <p:nvPicPr>
          <p:cNvPr id="134" name="Picture 2">
            <a:extLst>
              <a:ext uri="{FF2B5EF4-FFF2-40B4-BE49-F238E27FC236}">
                <a16:creationId xmlns:a16="http://schemas.microsoft.com/office/drawing/2014/main" id="{3E3806E5-EC04-4BFD-8F55-636831AE5E3F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46" t="49266" r="30771" b="7961"/>
          <a:stretch/>
        </p:blipFill>
        <p:spPr bwMode="auto">
          <a:xfrm>
            <a:off x="8084233" y="5514713"/>
            <a:ext cx="877439" cy="12587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5" name="Picture 3">
            <a:extLst>
              <a:ext uri="{FF2B5EF4-FFF2-40B4-BE49-F238E27FC236}">
                <a16:creationId xmlns:a16="http://schemas.microsoft.com/office/drawing/2014/main" id="{662D4E60-05AF-4243-B939-226A6BDB0C0F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40" t="49266" r="30770" b="7961"/>
          <a:stretch/>
        </p:blipFill>
        <p:spPr bwMode="auto">
          <a:xfrm>
            <a:off x="9037187" y="5514713"/>
            <a:ext cx="826305" cy="12587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6" name="그림 135">
            <a:extLst>
              <a:ext uri="{FF2B5EF4-FFF2-40B4-BE49-F238E27FC236}">
                <a16:creationId xmlns:a16="http://schemas.microsoft.com/office/drawing/2014/main" id="{8695E34F-D13E-4C7C-BA66-8ABFC5B6C138}"/>
              </a:ext>
            </a:extLst>
          </p:cNvPr>
          <p:cNvPicPr>
            <a:picLocks noChangeAspect="1"/>
          </p:cNvPicPr>
          <p:nvPr/>
        </p:nvPicPr>
        <p:blipFill rotWithShape="1">
          <a:blip r:embed="rId45"/>
          <a:srcRect l="709" t="14570" r="92426" b="-19772"/>
          <a:stretch/>
        </p:blipFill>
        <p:spPr>
          <a:xfrm>
            <a:off x="8090945" y="4935714"/>
            <a:ext cx="194514" cy="566269"/>
          </a:xfrm>
          <a:prstGeom prst="rect">
            <a:avLst/>
          </a:prstGeom>
        </p:spPr>
      </p:pic>
      <p:pic>
        <p:nvPicPr>
          <p:cNvPr id="137" name="그림 136">
            <a:extLst>
              <a:ext uri="{FF2B5EF4-FFF2-40B4-BE49-F238E27FC236}">
                <a16:creationId xmlns:a16="http://schemas.microsoft.com/office/drawing/2014/main" id="{27CED25E-666C-4774-8D98-E7407884074D}"/>
              </a:ext>
            </a:extLst>
          </p:cNvPr>
          <p:cNvPicPr>
            <a:picLocks noChangeAspect="1"/>
          </p:cNvPicPr>
          <p:nvPr/>
        </p:nvPicPr>
        <p:blipFill rotWithShape="1">
          <a:blip r:embed="rId45"/>
          <a:srcRect l="32303" t="13644" r="36729"/>
          <a:stretch/>
        </p:blipFill>
        <p:spPr>
          <a:xfrm>
            <a:off x="8337493" y="4935714"/>
            <a:ext cx="877438" cy="464821"/>
          </a:xfrm>
          <a:prstGeom prst="rect">
            <a:avLst/>
          </a:prstGeom>
        </p:spPr>
      </p:pic>
      <p:sp>
        <p:nvSpPr>
          <p:cNvPr id="138" name="직사각형 137">
            <a:extLst>
              <a:ext uri="{FF2B5EF4-FFF2-40B4-BE49-F238E27FC236}">
                <a16:creationId xmlns:a16="http://schemas.microsoft.com/office/drawing/2014/main" id="{B77145B5-3B46-44DC-90D4-C8D857F339C9}"/>
              </a:ext>
            </a:extLst>
          </p:cNvPr>
          <p:cNvSpPr/>
          <p:nvPr/>
        </p:nvSpPr>
        <p:spPr>
          <a:xfrm>
            <a:off x="10173660" y="1348946"/>
            <a:ext cx="90502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E-cadherin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5696D895-46C3-401D-A9BC-A7754BA6EB6A}"/>
              </a:ext>
            </a:extLst>
          </p:cNvPr>
          <p:cNvSpPr/>
          <p:nvPr/>
        </p:nvSpPr>
        <p:spPr>
          <a:xfrm>
            <a:off x="8667463" y="2252401"/>
            <a:ext cx="83297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Vimentin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40" name="직사각형 139">
            <a:extLst>
              <a:ext uri="{FF2B5EF4-FFF2-40B4-BE49-F238E27FC236}">
                <a16:creationId xmlns:a16="http://schemas.microsoft.com/office/drawing/2014/main" id="{85AB0499-9CD4-4D12-8448-0C908EF7FB99}"/>
              </a:ext>
            </a:extLst>
          </p:cNvPr>
          <p:cNvSpPr/>
          <p:nvPr/>
        </p:nvSpPr>
        <p:spPr>
          <a:xfrm>
            <a:off x="9317801" y="2973442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41" name="직사각형 140">
            <a:extLst>
              <a:ext uri="{FF2B5EF4-FFF2-40B4-BE49-F238E27FC236}">
                <a16:creationId xmlns:a16="http://schemas.microsoft.com/office/drawing/2014/main" id="{C1C7DC1C-7F8E-4AA5-889B-443B2115D0FD}"/>
              </a:ext>
            </a:extLst>
          </p:cNvPr>
          <p:cNvSpPr/>
          <p:nvPr/>
        </p:nvSpPr>
        <p:spPr>
          <a:xfrm>
            <a:off x="10044534" y="4498268"/>
            <a:ext cx="90502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E-cadherin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42" name="직사각형 141">
            <a:extLst>
              <a:ext uri="{FF2B5EF4-FFF2-40B4-BE49-F238E27FC236}">
                <a16:creationId xmlns:a16="http://schemas.microsoft.com/office/drawing/2014/main" id="{3E55BEE5-84BB-452F-9DD2-104FE3CB823A}"/>
              </a:ext>
            </a:extLst>
          </p:cNvPr>
          <p:cNvSpPr/>
          <p:nvPr/>
        </p:nvSpPr>
        <p:spPr>
          <a:xfrm>
            <a:off x="9793725" y="6440282"/>
            <a:ext cx="5867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08AC6CB0-17E2-4512-AFAE-7562D57421BF}"/>
              </a:ext>
            </a:extLst>
          </p:cNvPr>
          <p:cNvSpPr/>
          <p:nvPr/>
        </p:nvSpPr>
        <p:spPr>
          <a:xfrm>
            <a:off x="9178285" y="5138428"/>
            <a:ext cx="83297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Vimentin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7308AD7-DC48-4E97-8C30-FF9897881C5A}"/>
              </a:ext>
            </a:extLst>
          </p:cNvPr>
          <p:cNvPicPr preferRelativeResize="0">
            <a:picLocks/>
          </p:cNvPicPr>
          <p:nvPr/>
        </p:nvPicPr>
        <p:blipFill>
          <a:blip r:embed="rId46"/>
          <a:stretch>
            <a:fillRect/>
          </a:stretch>
        </p:blipFill>
        <p:spPr>
          <a:xfrm>
            <a:off x="8964221" y="1059362"/>
            <a:ext cx="1278000" cy="81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F52C71CB-98E9-4AA2-84BF-FD470C2ED803}"/>
              </a:ext>
            </a:extLst>
          </p:cNvPr>
          <p:cNvPicPr preferRelativeResize="0">
            <a:picLocks/>
          </p:cNvPicPr>
          <p:nvPr/>
        </p:nvPicPr>
        <p:blipFill>
          <a:blip r:embed="rId47"/>
          <a:stretch>
            <a:fillRect/>
          </a:stretch>
        </p:blipFill>
        <p:spPr>
          <a:xfrm>
            <a:off x="5479354" y="924688"/>
            <a:ext cx="975600" cy="1238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51765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36D25DA7-8649-4D62-B777-8FA97BCDDD5C}"/>
              </a:ext>
            </a:extLst>
          </p:cNvPr>
          <p:cNvSpPr/>
          <p:nvPr/>
        </p:nvSpPr>
        <p:spPr>
          <a:xfrm>
            <a:off x="1568065" y="0"/>
            <a:ext cx="1315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6A. </a:t>
            </a:r>
            <a:endParaRPr lang="ko-KR" altLang="en-US" dirty="0"/>
          </a:p>
        </p:txBody>
      </p:sp>
      <p:pic>
        <p:nvPicPr>
          <p:cNvPr id="45" name="그림 44">
            <a:extLst>
              <a:ext uri="{FF2B5EF4-FFF2-40B4-BE49-F238E27FC236}">
                <a16:creationId xmlns:a16="http://schemas.microsoft.com/office/drawing/2014/main" id="{799310AD-C04A-48B6-BE18-E8BFBB7F68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279" r="2219" b="34492"/>
          <a:stretch/>
        </p:blipFill>
        <p:spPr>
          <a:xfrm>
            <a:off x="1343691" y="1545175"/>
            <a:ext cx="474794" cy="802914"/>
          </a:xfrm>
          <a:prstGeom prst="rect">
            <a:avLst/>
          </a:prstGeom>
        </p:spPr>
      </p:pic>
      <p:pic>
        <p:nvPicPr>
          <p:cNvPr id="46" name="그림 45">
            <a:extLst>
              <a:ext uri="{FF2B5EF4-FFF2-40B4-BE49-F238E27FC236}">
                <a16:creationId xmlns:a16="http://schemas.microsoft.com/office/drawing/2014/main" id="{0647B009-0048-4D59-8090-D0C40888E9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914" b="34492"/>
          <a:stretch/>
        </p:blipFill>
        <p:spPr>
          <a:xfrm>
            <a:off x="360299" y="1526270"/>
            <a:ext cx="768574" cy="802914"/>
          </a:xfrm>
          <a:prstGeom prst="rect">
            <a:avLst/>
          </a:prstGeom>
        </p:spPr>
      </p:pic>
      <p:pic>
        <p:nvPicPr>
          <p:cNvPr id="47" name="그림 46">
            <a:extLst>
              <a:ext uri="{FF2B5EF4-FFF2-40B4-BE49-F238E27FC236}">
                <a16:creationId xmlns:a16="http://schemas.microsoft.com/office/drawing/2014/main" id="{C6FF2F61-9CF8-4593-9E52-FCF664528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01" y="402332"/>
            <a:ext cx="1054699" cy="926672"/>
          </a:xfrm>
          <a:prstGeom prst="rect">
            <a:avLst/>
          </a:prstGeom>
        </p:spPr>
      </p:pic>
      <p:pic>
        <p:nvPicPr>
          <p:cNvPr id="48" name="그림 47">
            <a:extLst>
              <a:ext uri="{FF2B5EF4-FFF2-40B4-BE49-F238E27FC236}">
                <a16:creationId xmlns:a16="http://schemas.microsoft.com/office/drawing/2014/main" id="{7C3A0B9E-C0CD-4218-B4E0-89EC49E2E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018" y="1294602"/>
            <a:ext cx="798645" cy="231668"/>
          </a:xfrm>
          <a:prstGeom prst="rect">
            <a:avLst/>
          </a:prstGeom>
        </p:spPr>
      </p:pic>
      <p:pic>
        <p:nvPicPr>
          <p:cNvPr id="49" name="그림 48">
            <a:extLst>
              <a:ext uri="{FF2B5EF4-FFF2-40B4-BE49-F238E27FC236}">
                <a16:creationId xmlns:a16="http://schemas.microsoft.com/office/drawing/2014/main" id="{C18598B4-8E82-49E4-874F-D3919BD05A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146" y="402332"/>
            <a:ext cx="1054699" cy="926672"/>
          </a:xfrm>
          <a:prstGeom prst="rect">
            <a:avLst/>
          </a:prstGeom>
        </p:spPr>
      </p:pic>
      <p:pic>
        <p:nvPicPr>
          <p:cNvPr id="50" name="그림 49">
            <a:extLst>
              <a:ext uri="{FF2B5EF4-FFF2-40B4-BE49-F238E27FC236}">
                <a16:creationId xmlns:a16="http://schemas.microsoft.com/office/drawing/2014/main" id="{2CB337F4-DE5F-455A-9E6F-9A2FC72738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8580" y="1294602"/>
            <a:ext cx="518205" cy="231668"/>
          </a:xfrm>
          <a:prstGeom prst="rect">
            <a:avLst/>
          </a:prstGeom>
        </p:spPr>
      </p:pic>
      <p:pic>
        <p:nvPicPr>
          <p:cNvPr id="51" name="그림 50">
            <a:extLst>
              <a:ext uri="{FF2B5EF4-FFF2-40B4-BE49-F238E27FC236}">
                <a16:creationId xmlns:a16="http://schemas.microsoft.com/office/drawing/2014/main" id="{EDB763E7-6731-4561-BB05-EB59B7B4D22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7121"/>
          <a:stretch/>
        </p:blipFill>
        <p:spPr>
          <a:xfrm>
            <a:off x="1128873" y="2430180"/>
            <a:ext cx="392089" cy="1303506"/>
          </a:xfrm>
          <a:prstGeom prst="rect">
            <a:avLst/>
          </a:prstGeom>
        </p:spPr>
      </p:pic>
      <p:pic>
        <p:nvPicPr>
          <p:cNvPr id="52" name="그림 51">
            <a:extLst>
              <a:ext uri="{FF2B5EF4-FFF2-40B4-BE49-F238E27FC236}">
                <a16:creationId xmlns:a16="http://schemas.microsoft.com/office/drawing/2014/main" id="{E3D80B81-DBB0-4DCB-BF72-60C8DA4B705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82977"/>
          <a:stretch/>
        </p:blipFill>
        <p:spPr>
          <a:xfrm>
            <a:off x="914056" y="2430180"/>
            <a:ext cx="155662" cy="1303506"/>
          </a:xfrm>
          <a:prstGeom prst="rect">
            <a:avLst/>
          </a:prstGeom>
        </p:spPr>
      </p:pic>
      <p:sp>
        <p:nvSpPr>
          <p:cNvPr id="53" name="직사각형 52">
            <a:extLst>
              <a:ext uri="{FF2B5EF4-FFF2-40B4-BE49-F238E27FC236}">
                <a16:creationId xmlns:a16="http://schemas.microsoft.com/office/drawing/2014/main" id="{9F4DCEB9-9357-4908-B0B4-A0487F73D5AC}"/>
              </a:ext>
            </a:extLst>
          </p:cNvPr>
          <p:cNvSpPr/>
          <p:nvPr/>
        </p:nvSpPr>
        <p:spPr>
          <a:xfrm>
            <a:off x="1520962" y="2913644"/>
            <a:ext cx="39626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Flag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BBA7FA08-F019-4367-AB86-A2C44728CDDE}"/>
              </a:ext>
            </a:extLst>
          </p:cNvPr>
          <p:cNvSpPr/>
          <p:nvPr/>
        </p:nvSpPr>
        <p:spPr>
          <a:xfrm>
            <a:off x="1796785" y="2076832"/>
            <a:ext cx="5036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</a:t>
            </a:r>
            <a:r>
              <a:rPr lang="en-US" altLang="ko-KR" sz="800" b="1" dirty="0" err="1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Trcp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75547FC5-E983-472C-B60F-8A6491C351E5}"/>
              </a:ext>
            </a:extLst>
          </p:cNvPr>
          <p:cNvSpPr/>
          <p:nvPr/>
        </p:nvSpPr>
        <p:spPr>
          <a:xfrm>
            <a:off x="1352639" y="4266070"/>
            <a:ext cx="5036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</a:t>
            </a:r>
            <a:r>
              <a:rPr lang="en-US" altLang="ko-KR" sz="800" b="1" dirty="0" err="1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Trcp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6" name="Picture 2">
            <a:extLst>
              <a:ext uri="{FF2B5EF4-FFF2-40B4-BE49-F238E27FC236}">
                <a16:creationId xmlns:a16="http://schemas.microsoft.com/office/drawing/2014/main" id="{6FD0B301-B1C2-4D9F-9C2A-3BDF227C75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26" b="51756"/>
          <a:stretch/>
        </p:blipFill>
        <p:spPr bwMode="auto">
          <a:xfrm>
            <a:off x="804691" y="4979183"/>
            <a:ext cx="518816" cy="819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직사각형 56">
            <a:extLst>
              <a:ext uri="{FF2B5EF4-FFF2-40B4-BE49-F238E27FC236}">
                <a16:creationId xmlns:a16="http://schemas.microsoft.com/office/drawing/2014/main" id="{29EDDCC9-9EF2-4033-978F-5A7794F346D4}"/>
              </a:ext>
            </a:extLst>
          </p:cNvPr>
          <p:cNvSpPr/>
          <p:nvPr/>
        </p:nvSpPr>
        <p:spPr>
          <a:xfrm>
            <a:off x="1287565" y="5445544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그림 57">
            <a:extLst>
              <a:ext uri="{FF2B5EF4-FFF2-40B4-BE49-F238E27FC236}">
                <a16:creationId xmlns:a16="http://schemas.microsoft.com/office/drawing/2014/main" id="{096D9545-2630-41D7-9C5D-8DA545DB36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1977" y="3980761"/>
            <a:ext cx="553792" cy="862519"/>
          </a:xfrm>
          <a:prstGeom prst="rect">
            <a:avLst/>
          </a:prstGeom>
        </p:spPr>
      </p:pic>
      <p:pic>
        <p:nvPicPr>
          <p:cNvPr id="59" name="그림 58">
            <a:extLst>
              <a:ext uri="{FF2B5EF4-FFF2-40B4-BE49-F238E27FC236}">
                <a16:creationId xmlns:a16="http://schemas.microsoft.com/office/drawing/2014/main" id="{5585AFB6-FC8F-4461-9EE9-C23AB4A422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16622" y="4078037"/>
            <a:ext cx="495837" cy="765243"/>
          </a:xfrm>
          <a:prstGeom prst="rect">
            <a:avLst/>
          </a:prstGeom>
        </p:spPr>
      </p:pic>
      <p:sp>
        <p:nvSpPr>
          <p:cNvPr id="60" name="직사각형 59">
            <a:extLst>
              <a:ext uri="{FF2B5EF4-FFF2-40B4-BE49-F238E27FC236}">
                <a16:creationId xmlns:a16="http://schemas.microsoft.com/office/drawing/2014/main" id="{C21FCE3D-AEC7-4741-98C8-B93FA842F571}"/>
              </a:ext>
            </a:extLst>
          </p:cNvPr>
          <p:cNvSpPr/>
          <p:nvPr/>
        </p:nvSpPr>
        <p:spPr>
          <a:xfrm>
            <a:off x="1261554" y="6050142"/>
            <a:ext cx="5188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8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61" name="그림 60">
            <a:extLst>
              <a:ext uri="{FF2B5EF4-FFF2-40B4-BE49-F238E27FC236}">
                <a16:creationId xmlns:a16="http://schemas.microsoft.com/office/drawing/2014/main" id="{6464FD6E-3533-4B8B-B921-1E26E00E17F8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5529" t="57080"/>
          <a:stretch/>
        </p:blipFill>
        <p:spPr>
          <a:xfrm>
            <a:off x="2572703" y="5870638"/>
            <a:ext cx="801824" cy="727430"/>
          </a:xfrm>
          <a:prstGeom prst="rect">
            <a:avLst/>
          </a:prstGeom>
        </p:spPr>
      </p:pic>
      <p:pic>
        <p:nvPicPr>
          <p:cNvPr id="62" name="Picture 2">
            <a:extLst>
              <a:ext uri="{FF2B5EF4-FFF2-40B4-BE49-F238E27FC236}">
                <a16:creationId xmlns:a16="http://schemas.microsoft.com/office/drawing/2014/main" id="{E26079E0-7ADD-4062-9A41-BDA9406C28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95" r="49636"/>
          <a:stretch/>
        </p:blipFill>
        <p:spPr bwMode="auto">
          <a:xfrm>
            <a:off x="804691" y="5901321"/>
            <a:ext cx="516488" cy="72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그림 78">
            <a:extLst>
              <a:ext uri="{FF2B5EF4-FFF2-40B4-BE49-F238E27FC236}">
                <a16:creationId xmlns:a16="http://schemas.microsoft.com/office/drawing/2014/main" id="{910C6387-22C6-44B3-B076-E10B758854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69730" y="1545175"/>
            <a:ext cx="1062507" cy="719847"/>
          </a:xfrm>
          <a:prstGeom prst="rect">
            <a:avLst/>
          </a:prstGeom>
        </p:spPr>
      </p:pic>
      <p:pic>
        <p:nvPicPr>
          <p:cNvPr id="80" name="그림 79">
            <a:extLst>
              <a:ext uri="{FF2B5EF4-FFF2-40B4-BE49-F238E27FC236}">
                <a16:creationId xmlns:a16="http://schemas.microsoft.com/office/drawing/2014/main" id="{A8E47CA3-E053-48C3-9E7F-8F60B92334F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46266" y="438130"/>
            <a:ext cx="1054699" cy="926672"/>
          </a:xfrm>
          <a:prstGeom prst="rect">
            <a:avLst/>
          </a:prstGeom>
        </p:spPr>
      </p:pic>
      <p:pic>
        <p:nvPicPr>
          <p:cNvPr id="83" name="그림 82">
            <a:extLst>
              <a:ext uri="{FF2B5EF4-FFF2-40B4-BE49-F238E27FC236}">
                <a16:creationId xmlns:a16="http://schemas.microsoft.com/office/drawing/2014/main" id="{BCFEBF45-2CE9-429A-A761-F6C00DAE720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95747" y="438130"/>
            <a:ext cx="1054699" cy="926672"/>
          </a:xfrm>
          <a:prstGeom prst="rect">
            <a:avLst/>
          </a:prstGeom>
        </p:spPr>
      </p:pic>
      <p:pic>
        <p:nvPicPr>
          <p:cNvPr id="84" name="그림 83">
            <a:extLst>
              <a:ext uri="{FF2B5EF4-FFF2-40B4-BE49-F238E27FC236}">
                <a16:creationId xmlns:a16="http://schemas.microsoft.com/office/drawing/2014/main" id="{A4F2C05C-A5A2-4F88-ACD7-5659F421AD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919" y="1294602"/>
            <a:ext cx="798645" cy="231668"/>
          </a:xfrm>
          <a:prstGeom prst="rect">
            <a:avLst/>
          </a:prstGeom>
        </p:spPr>
      </p:pic>
      <p:pic>
        <p:nvPicPr>
          <p:cNvPr id="85" name="그림 84">
            <a:extLst>
              <a:ext uri="{FF2B5EF4-FFF2-40B4-BE49-F238E27FC236}">
                <a16:creationId xmlns:a16="http://schemas.microsoft.com/office/drawing/2014/main" id="{9CA70025-49F4-46AC-88B5-3B4162F326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5841" y="1294602"/>
            <a:ext cx="518205" cy="231668"/>
          </a:xfrm>
          <a:prstGeom prst="rect">
            <a:avLst/>
          </a:prstGeom>
        </p:spPr>
      </p:pic>
      <p:sp>
        <p:nvSpPr>
          <p:cNvPr id="86" name="직사각형 85">
            <a:extLst>
              <a:ext uri="{FF2B5EF4-FFF2-40B4-BE49-F238E27FC236}">
                <a16:creationId xmlns:a16="http://schemas.microsoft.com/office/drawing/2014/main" id="{23FEB144-E5BE-455D-B1C6-7135C21ED1AA}"/>
              </a:ext>
            </a:extLst>
          </p:cNvPr>
          <p:cNvSpPr/>
          <p:nvPr/>
        </p:nvSpPr>
        <p:spPr>
          <a:xfrm>
            <a:off x="3500965" y="1731188"/>
            <a:ext cx="5036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</a:t>
            </a:r>
            <a:r>
              <a:rPr lang="en-US" altLang="ko-KR" sz="800" b="1" dirty="0" err="1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Trcp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B22BA449-6439-4F99-8BFF-457C44910B92}"/>
              </a:ext>
            </a:extLst>
          </p:cNvPr>
          <p:cNvSpPr/>
          <p:nvPr/>
        </p:nvSpPr>
        <p:spPr>
          <a:xfrm>
            <a:off x="3044009" y="4266070"/>
            <a:ext cx="50366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</a:t>
            </a:r>
            <a:r>
              <a:rPr lang="en-US" altLang="ko-KR" sz="800" b="1" dirty="0" err="1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Trcp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직사각형 95">
            <a:extLst>
              <a:ext uri="{FF2B5EF4-FFF2-40B4-BE49-F238E27FC236}">
                <a16:creationId xmlns:a16="http://schemas.microsoft.com/office/drawing/2014/main" id="{7BB99D9E-5775-4CB7-8DF5-1E33BFC39292}"/>
              </a:ext>
            </a:extLst>
          </p:cNvPr>
          <p:cNvSpPr/>
          <p:nvPr/>
        </p:nvSpPr>
        <p:spPr>
          <a:xfrm>
            <a:off x="3315297" y="6098228"/>
            <a:ext cx="5188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8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98" name="그림 97">
            <a:extLst>
              <a:ext uri="{FF2B5EF4-FFF2-40B4-BE49-F238E27FC236}">
                <a16:creationId xmlns:a16="http://schemas.microsoft.com/office/drawing/2014/main" id="{2C53013E-56F2-4004-B807-1A203DB81B4B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38826" b="36892"/>
          <a:stretch/>
        </p:blipFill>
        <p:spPr>
          <a:xfrm>
            <a:off x="2572704" y="4970418"/>
            <a:ext cx="883884" cy="819492"/>
          </a:xfrm>
          <a:prstGeom prst="rect">
            <a:avLst/>
          </a:prstGeom>
        </p:spPr>
      </p:pic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1184FEC7-A265-4C56-A2D3-CFFC559B21B8}"/>
              </a:ext>
            </a:extLst>
          </p:cNvPr>
          <p:cNvSpPr/>
          <p:nvPr/>
        </p:nvSpPr>
        <p:spPr>
          <a:xfrm>
            <a:off x="3486010" y="5444826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" name="그림 103">
            <a:extLst>
              <a:ext uri="{FF2B5EF4-FFF2-40B4-BE49-F238E27FC236}">
                <a16:creationId xmlns:a16="http://schemas.microsoft.com/office/drawing/2014/main" id="{E2B8A9B6-86CD-42E4-BB5F-8D36F2247B83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36098" t="38031" r="28617"/>
          <a:stretch/>
        </p:blipFill>
        <p:spPr>
          <a:xfrm>
            <a:off x="2622332" y="2481881"/>
            <a:ext cx="684000" cy="1172013"/>
          </a:xfrm>
          <a:prstGeom prst="rect">
            <a:avLst/>
          </a:prstGeom>
        </p:spPr>
      </p:pic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5EA94313-6D1A-47D3-975A-E18187DC16AD}"/>
              </a:ext>
            </a:extLst>
          </p:cNvPr>
          <p:cNvSpPr/>
          <p:nvPr/>
        </p:nvSpPr>
        <p:spPr>
          <a:xfrm>
            <a:off x="3287879" y="2629886"/>
            <a:ext cx="39626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Flag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0B2AB422-17BC-43CF-AABD-CF214AAC7280}"/>
              </a:ext>
            </a:extLst>
          </p:cNvPr>
          <p:cNvSpPr/>
          <p:nvPr/>
        </p:nvSpPr>
        <p:spPr>
          <a:xfrm>
            <a:off x="6926646" y="0"/>
            <a:ext cx="13151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Figure 6B. </a:t>
            </a:r>
            <a:endParaRPr lang="ko-KR" altLang="en-US" dirty="0"/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AD8ECD30-D02E-4D86-AE93-AF98B5A7CA18}"/>
              </a:ext>
            </a:extLst>
          </p:cNvPr>
          <p:cNvSpPr/>
          <p:nvPr/>
        </p:nvSpPr>
        <p:spPr>
          <a:xfrm>
            <a:off x="5298639" y="3896848"/>
            <a:ext cx="8213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DLD-1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cxnSp>
        <p:nvCxnSpPr>
          <p:cNvPr id="63" name="직선 연결선 62">
            <a:extLst>
              <a:ext uri="{FF2B5EF4-FFF2-40B4-BE49-F238E27FC236}">
                <a16:creationId xmlns:a16="http://schemas.microsoft.com/office/drawing/2014/main" id="{E8B44979-BADF-438C-9A3E-35CC0A56758F}"/>
              </a:ext>
            </a:extLst>
          </p:cNvPr>
          <p:cNvCxnSpPr>
            <a:cxnSpLocks/>
          </p:cNvCxnSpPr>
          <p:nvPr/>
        </p:nvCxnSpPr>
        <p:spPr>
          <a:xfrm flipV="1">
            <a:off x="5136542" y="4073366"/>
            <a:ext cx="930232" cy="7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580CD509-2036-4D2E-BF36-D7C6E2019943}"/>
              </a:ext>
            </a:extLst>
          </p:cNvPr>
          <p:cNvSpPr/>
          <p:nvPr/>
        </p:nvSpPr>
        <p:spPr>
          <a:xfrm rot="18000000">
            <a:off x="4828682" y="4170478"/>
            <a:ext cx="8274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Si-Con</a:t>
            </a: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41C59442-CBD0-4FA9-9A35-931ADAF7E2EE}"/>
              </a:ext>
            </a:extLst>
          </p:cNvPr>
          <p:cNvSpPr/>
          <p:nvPr/>
        </p:nvSpPr>
        <p:spPr>
          <a:xfrm rot="18000000">
            <a:off x="5018210" y="4149456"/>
            <a:ext cx="87601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Si-RIP1 </a:t>
            </a:r>
            <a:endParaRPr lang="en-US" altLang="ko-KR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023D562E-037C-47B1-98EF-5B0602CC66A6}"/>
              </a:ext>
            </a:extLst>
          </p:cNvPr>
          <p:cNvSpPr/>
          <p:nvPr/>
        </p:nvSpPr>
        <p:spPr>
          <a:xfrm>
            <a:off x="5341327" y="4603578"/>
            <a:ext cx="5164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IP: IgG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1B3667F1-95F2-4312-AE28-86FBB1AD1413}"/>
              </a:ext>
            </a:extLst>
          </p:cNvPr>
          <p:cNvSpPr/>
          <p:nvPr/>
        </p:nvSpPr>
        <p:spPr>
          <a:xfrm rot="18000000">
            <a:off x="5226588" y="4149377"/>
            <a:ext cx="8274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Si-Con</a:t>
            </a: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3CA1FF38-CA90-4A6F-ADB9-8B4534070F85}"/>
              </a:ext>
            </a:extLst>
          </p:cNvPr>
          <p:cNvSpPr/>
          <p:nvPr/>
        </p:nvSpPr>
        <p:spPr>
          <a:xfrm rot="18000000">
            <a:off x="5416335" y="4149457"/>
            <a:ext cx="87601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Si-RIP1 </a:t>
            </a:r>
            <a:endParaRPr lang="en-US" altLang="ko-KR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직사각형 68">
            <a:extLst>
              <a:ext uri="{FF2B5EF4-FFF2-40B4-BE49-F238E27FC236}">
                <a16:creationId xmlns:a16="http://schemas.microsoft.com/office/drawing/2014/main" id="{57504826-F406-4969-8326-AD9BA12E9A2F}"/>
              </a:ext>
            </a:extLst>
          </p:cNvPr>
          <p:cNvSpPr/>
          <p:nvPr/>
        </p:nvSpPr>
        <p:spPr>
          <a:xfrm rot="18000000">
            <a:off x="5864722" y="4170478"/>
            <a:ext cx="8274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Si-Con</a:t>
            </a: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21F89CE8-D3D8-4F49-83A2-E35FA3C1B437}"/>
              </a:ext>
            </a:extLst>
          </p:cNvPr>
          <p:cNvSpPr/>
          <p:nvPr/>
        </p:nvSpPr>
        <p:spPr>
          <a:xfrm rot="18000000">
            <a:off x="6054250" y="4149456"/>
            <a:ext cx="87601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Si-RIP1 </a:t>
            </a:r>
            <a:endParaRPr lang="en-US" altLang="ko-KR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91E8DFED-B06B-481A-A48C-0AE906EA310D}"/>
              </a:ext>
            </a:extLst>
          </p:cNvPr>
          <p:cNvSpPr/>
          <p:nvPr/>
        </p:nvSpPr>
        <p:spPr>
          <a:xfrm>
            <a:off x="6130378" y="3896848"/>
            <a:ext cx="6034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DLD-1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25DA602C-2FD9-4A59-B792-EDF47C50093D}"/>
              </a:ext>
            </a:extLst>
          </p:cNvPr>
          <p:cNvCxnSpPr>
            <a:cxnSpLocks/>
          </p:cNvCxnSpPr>
          <p:nvPr/>
        </p:nvCxnSpPr>
        <p:spPr>
          <a:xfrm flipV="1">
            <a:off x="6098909" y="4073745"/>
            <a:ext cx="600189" cy="3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6401649C-5C64-4FD3-9AC7-1D72DC2DC95C}"/>
              </a:ext>
            </a:extLst>
          </p:cNvPr>
          <p:cNvSpPr/>
          <p:nvPr/>
        </p:nvSpPr>
        <p:spPr>
          <a:xfrm>
            <a:off x="6476476" y="5229468"/>
            <a:ext cx="83297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</a:t>
            </a:r>
            <a:r>
              <a:rPr lang="en-US" altLang="ko-KR" sz="900" b="1" dirty="0" err="1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Trcp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4B0CDF76-7EBE-4E0B-9DCB-193DD7217E61}"/>
              </a:ext>
            </a:extLst>
          </p:cNvPr>
          <p:cNvSpPr/>
          <p:nvPr/>
        </p:nvSpPr>
        <p:spPr>
          <a:xfrm>
            <a:off x="4709539" y="4584791"/>
            <a:ext cx="7729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IP:</a:t>
            </a:r>
            <a:r>
              <a:rPr lang="en-US" altLang="ko-KR" sz="8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8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E5FBD048-ED08-4F1B-A495-D15C49BE4553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31837" t="35262" b="29275"/>
          <a:stretch/>
        </p:blipFill>
        <p:spPr>
          <a:xfrm>
            <a:off x="4544971" y="4945641"/>
            <a:ext cx="1965409" cy="594501"/>
          </a:xfrm>
          <a:prstGeom prst="rect">
            <a:avLst/>
          </a:prstGeom>
        </p:spPr>
      </p:pic>
      <p:sp>
        <p:nvSpPr>
          <p:cNvPr id="87" name="직사각형 86">
            <a:extLst>
              <a:ext uri="{FF2B5EF4-FFF2-40B4-BE49-F238E27FC236}">
                <a16:creationId xmlns:a16="http://schemas.microsoft.com/office/drawing/2014/main" id="{F8DE75E8-12DE-44CC-B5E8-25577B8A5BBC}"/>
              </a:ext>
            </a:extLst>
          </p:cNvPr>
          <p:cNvSpPr/>
          <p:nvPr/>
        </p:nvSpPr>
        <p:spPr>
          <a:xfrm rot="18000000">
            <a:off x="7299039" y="4307865"/>
            <a:ext cx="8274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Si-Con</a:t>
            </a: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79DA08DD-BB92-409F-B768-580A537A2A12}"/>
              </a:ext>
            </a:extLst>
          </p:cNvPr>
          <p:cNvSpPr/>
          <p:nvPr/>
        </p:nvSpPr>
        <p:spPr>
          <a:xfrm rot="18000000">
            <a:off x="7488567" y="4286843"/>
            <a:ext cx="87601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Si-RIP1 </a:t>
            </a:r>
            <a:endParaRPr lang="en-US" altLang="ko-KR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30E4DCA0-EA09-44AE-8312-F798BA9ED268}"/>
              </a:ext>
            </a:extLst>
          </p:cNvPr>
          <p:cNvSpPr/>
          <p:nvPr/>
        </p:nvSpPr>
        <p:spPr>
          <a:xfrm>
            <a:off x="7564695" y="4034235"/>
            <a:ext cx="6034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DLD-1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cxnSp>
        <p:nvCxnSpPr>
          <p:cNvPr id="91" name="직선 연결선 90">
            <a:extLst>
              <a:ext uri="{FF2B5EF4-FFF2-40B4-BE49-F238E27FC236}">
                <a16:creationId xmlns:a16="http://schemas.microsoft.com/office/drawing/2014/main" id="{518B5536-8AE6-42A6-873C-A9E8EF2320EA}"/>
              </a:ext>
            </a:extLst>
          </p:cNvPr>
          <p:cNvCxnSpPr>
            <a:cxnSpLocks/>
          </p:cNvCxnSpPr>
          <p:nvPr/>
        </p:nvCxnSpPr>
        <p:spPr>
          <a:xfrm flipV="1">
            <a:off x="7533226" y="4211132"/>
            <a:ext cx="600189" cy="3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923BBDD1-DD97-48AD-AD2E-003DC3587808}"/>
              </a:ext>
            </a:extLst>
          </p:cNvPr>
          <p:cNvSpPr/>
          <p:nvPr/>
        </p:nvSpPr>
        <p:spPr>
          <a:xfrm>
            <a:off x="7969014" y="5380164"/>
            <a:ext cx="64607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EC56E8C-B9C3-45E3-A380-3BEF74C81D8C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l="50898"/>
          <a:stretch/>
        </p:blipFill>
        <p:spPr>
          <a:xfrm>
            <a:off x="7243173" y="4789033"/>
            <a:ext cx="803686" cy="1682496"/>
          </a:xfrm>
          <a:prstGeom prst="rect">
            <a:avLst/>
          </a:prstGeom>
        </p:spPr>
      </p:pic>
      <p:sp>
        <p:nvSpPr>
          <p:cNvPr id="112" name="직사각형 111">
            <a:extLst>
              <a:ext uri="{FF2B5EF4-FFF2-40B4-BE49-F238E27FC236}">
                <a16:creationId xmlns:a16="http://schemas.microsoft.com/office/drawing/2014/main" id="{C5D641B3-7389-4BA2-B95F-BCAE26987E17}"/>
              </a:ext>
            </a:extLst>
          </p:cNvPr>
          <p:cNvSpPr/>
          <p:nvPr/>
        </p:nvSpPr>
        <p:spPr>
          <a:xfrm>
            <a:off x="9467331" y="5312114"/>
            <a:ext cx="83297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3FDA180-BF68-44AC-BDFF-DF93D81FB9BC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51844"/>
          <a:stretch/>
        </p:blipFill>
        <p:spPr>
          <a:xfrm>
            <a:off x="8650901" y="4833035"/>
            <a:ext cx="832971" cy="1644396"/>
          </a:xfrm>
          <a:prstGeom prst="rect">
            <a:avLst/>
          </a:prstGeom>
        </p:spPr>
      </p:pic>
      <p:sp>
        <p:nvSpPr>
          <p:cNvPr id="115" name="직사각형 114">
            <a:extLst>
              <a:ext uri="{FF2B5EF4-FFF2-40B4-BE49-F238E27FC236}">
                <a16:creationId xmlns:a16="http://schemas.microsoft.com/office/drawing/2014/main" id="{6884B15F-1011-4539-BEB1-12EDED9DBFDC}"/>
              </a:ext>
            </a:extLst>
          </p:cNvPr>
          <p:cNvSpPr/>
          <p:nvPr/>
        </p:nvSpPr>
        <p:spPr>
          <a:xfrm rot="18000000">
            <a:off x="8632955" y="4307865"/>
            <a:ext cx="8274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Si-Con</a:t>
            </a:r>
          </a:p>
        </p:txBody>
      </p:sp>
      <p:sp>
        <p:nvSpPr>
          <p:cNvPr id="116" name="직사각형 115">
            <a:extLst>
              <a:ext uri="{FF2B5EF4-FFF2-40B4-BE49-F238E27FC236}">
                <a16:creationId xmlns:a16="http://schemas.microsoft.com/office/drawing/2014/main" id="{60BF7583-E3DD-4767-A967-5740C9F6FBC5}"/>
              </a:ext>
            </a:extLst>
          </p:cNvPr>
          <p:cNvSpPr/>
          <p:nvPr/>
        </p:nvSpPr>
        <p:spPr>
          <a:xfrm rot="18000000">
            <a:off x="8822483" y="4286843"/>
            <a:ext cx="87601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Si-RIP1 </a:t>
            </a:r>
            <a:endParaRPr lang="en-US" altLang="ko-KR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직사각형 116">
            <a:extLst>
              <a:ext uri="{FF2B5EF4-FFF2-40B4-BE49-F238E27FC236}">
                <a16:creationId xmlns:a16="http://schemas.microsoft.com/office/drawing/2014/main" id="{442A7517-5FC9-47B0-90A2-C6F065548BA0}"/>
              </a:ext>
            </a:extLst>
          </p:cNvPr>
          <p:cNvSpPr/>
          <p:nvPr/>
        </p:nvSpPr>
        <p:spPr>
          <a:xfrm>
            <a:off x="8898611" y="4034235"/>
            <a:ext cx="6034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DLD-1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cxnSp>
        <p:nvCxnSpPr>
          <p:cNvPr id="118" name="직선 연결선 117">
            <a:extLst>
              <a:ext uri="{FF2B5EF4-FFF2-40B4-BE49-F238E27FC236}">
                <a16:creationId xmlns:a16="http://schemas.microsoft.com/office/drawing/2014/main" id="{820D24B6-9153-4AEC-8C95-89067669EA54}"/>
              </a:ext>
            </a:extLst>
          </p:cNvPr>
          <p:cNvCxnSpPr>
            <a:cxnSpLocks/>
          </p:cNvCxnSpPr>
          <p:nvPr/>
        </p:nvCxnSpPr>
        <p:spPr>
          <a:xfrm flipV="1">
            <a:off x="8867142" y="4211132"/>
            <a:ext cx="600189" cy="3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0" name="직사각형 119">
            <a:extLst>
              <a:ext uri="{FF2B5EF4-FFF2-40B4-BE49-F238E27FC236}">
                <a16:creationId xmlns:a16="http://schemas.microsoft.com/office/drawing/2014/main" id="{C8005B8A-891C-4C6C-BB5F-008C7C6ED9F7}"/>
              </a:ext>
            </a:extLst>
          </p:cNvPr>
          <p:cNvSpPr/>
          <p:nvPr/>
        </p:nvSpPr>
        <p:spPr>
          <a:xfrm rot="18000000">
            <a:off x="10558274" y="4267645"/>
            <a:ext cx="8274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Si-Con</a:t>
            </a:r>
          </a:p>
        </p:txBody>
      </p:sp>
      <p:sp>
        <p:nvSpPr>
          <p:cNvPr id="121" name="직사각형 120">
            <a:extLst>
              <a:ext uri="{FF2B5EF4-FFF2-40B4-BE49-F238E27FC236}">
                <a16:creationId xmlns:a16="http://schemas.microsoft.com/office/drawing/2014/main" id="{44F2E43D-BF17-4DC7-BE58-4AF3198B006D}"/>
              </a:ext>
            </a:extLst>
          </p:cNvPr>
          <p:cNvSpPr/>
          <p:nvPr/>
        </p:nvSpPr>
        <p:spPr>
          <a:xfrm rot="18000000">
            <a:off x="10747802" y="4246623"/>
            <a:ext cx="87601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Si-RIP1 </a:t>
            </a:r>
            <a:endParaRPr lang="en-US" altLang="ko-KR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직사각형 121">
            <a:extLst>
              <a:ext uri="{FF2B5EF4-FFF2-40B4-BE49-F238E27FC236}">
                <a16:creationId xmlns:a16="http://schemas.microsoft.com/office/drawing/2014/main" id="{C33614DD-D8BE-4D30-8212-8AF2569DFEDD}"/>
              </a:ext>
            </a:extLst>
          </p:cNvPr>
          <p:cNvSpPr/>
          <p:nvPr/>
        </p:nvSpPr>
        <p:spPr>
          <a:xfrm>
            <a:off x="10774770" y="3994015"/>
            <a:ext cx="6034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DLD-1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cxnSp>
        <p:nvCxnSpPr>
          <p:cNvPr id="123" name="직선 연결선 122">
            <a:extLst>
              <a:ext uri="{FF2B5EF4-FFF2-40B4-BE49-F238E27FC236}">
                <a16:creationId xmlns:a16="http://schemas.microsoft.com/office/drawing/2014/main" id="{DE536D18-3695-42F1-A8FD-593A14EF16C1}"/>
              </a:ext>
            </a:extLst>
          </p:cNvPr>
          <p:cNvCxnSpPr>
            <a:cxnSpLocks/>
          </p:cNvCxnSpPr>
          <p:nvPr/>
        </p:nvCxnSpPr>
        <p:spPr>
          <a:xfrm flipV="1">
            <a:off x="10743301" y="4170912"/>
            <a:ext cx="600189" cy="3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그림 6">
            <a:extLst>
              <a:ext uri="{FF2B5EF4-FFF2-40B4-BE49-F238E27FC236}">
                <a16:creationId xmlns:a16="http://schemas.microsoft.com/office/drawing/2014/main" id="{657342E9-675E-48FD-9B36-65CFEF6DA2DB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41216"/>
          <a:stretch/>
        </p:blipFill>
        <p:spPr>
          <a:xfrm>
            <a:off x="10648979" y="4711300"/>
            <a:ext cx="637915" cy="1652159"/>
          </a:xfrm>
          <a:prstGeom prst="rect">
            <a:avLst/>
          </a:prstGeom>
        </p:spPr>
      </p:pic>
      <p:sp>
        <p:nvSpPr>
          <p:cNvPr id="126" name="직사각형 125">
            <a:extLst>
              <a:ext uri="{FF2B5EF4-FFF2-40B4-BE49-F238E27FC236}">
                <a16:creationId xmlns:a16="http://schemas.microsoft.com/office/drawing/2014/main" id="{419FCC16-14DB-46F1-A29D-8A174433C2DA}"/>
              </a:ext>
            </a:extLst>
          </p:cNvPr>
          <p:cNvSpPr/>
          <p:nvPr/>
        </p:nvSpPr>
        <p:spPr>
          <a:xfrm>
            <a:off x="11219085" y="5823461"/>
            <a:ext cx="83297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137" name="직사각형 136">
            <a:extLst>
              <a:ext uri="{FF2B5EF4-FFF2-40B4-BE49-F238E27FC236}">
                <a16:creationId xmlns:a16="http://schemas.microsoft.com/office/drawing/2014/main" id="{7DE4951D-02FE-42B1-9483-BA01843C8EAC}"/>
              </a:ext>
            </a:extLst>
          </p:cNvPr>
          <p:cNvSpPr/>
          <p:nvPr/>
        </p:nvSpPr>
        <p:spPr>
          <a:xfrm>
            <a:off x="7714432" y="1674742"/>
            <a:ext cx="71355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31358CF2-A4F7-44C7-A2EF-BCDCB3988D35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r="50000"/>
          <a:stretch/>
        </p:blipFill>
        <p:spPr>
          <a:xfrm>
            <a:off x="7196201" y="1303799"/>
            <a:ext cx="540258" cy="1473708"/>
          </a:xfrm>
          <a:prstGeom prst="rect">
            <a:avLst/>
          </a:prstGeom>
        </p:spPr>
      </p:pic>
      <p:sp>
        <p:nvSpPr>
          <p:cNvPr id="142" name="직사각형 141">
            <a:extLst>
              <a:ext uri="{FF2B5EF4-FFF2-40B4-BE49-F238E27FC236}">
                <a16:creationId xmlns:a16="http://schemas.microsoft.com/office/drawing/2014/main" id="{CC60C616-FC9B-4A02-B491-AD03EDB3D71A}"/>
              </a:ext>
            </a:extLst>
          </p:cNvPr>
          <p:cNvSpPr/>
          <p:nvPr/>
        </p:nvSpPr>
        <p:spPr>
          <a:xfrm rot="18000000">
            <a:off x="7158157" y="791029"/>
            <a:ext cx="8274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Si-Con</a:t>
            </a:r>
          </a:p>
        </p:txBody>
      </p:sp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D6EAC113-D178-4BD3-AA85-C12880CAA93C}"/>
              </a:ext>
            </a:extLst>
          </p:cNvPr>
          <p:cNvSpPr/>
          <p:nvPr/>
        </p:nvSpPr>
        <p:spPr>
          <a:xfrm rot="18000000">
            <a:off x="7347685" y="770007"/>
            <a:ext cx="87601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Si-RIP1 </a:t>
            </a:r>
            <a:endParaRPr lang="en-US" altLang="ko-KR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직사각형 143">
            <a:extLst>
              <a:ext uri="{FF2B5EF4-FFF2-40B4-BE49-F238E27FC236}">
                <a16:creationId xmlns:a16="http://schemas.microsoft.com/office/drawing/2014/main" id="{E0E3ADEC-1220-4A25-AE2F-4D0FF9F55C29}"/>
              </a:ext>
            </a:extLst>
          </p:cNvPr>
          <p:cNvSpPr/>
          <p:nvPr/>
        </p:nvSpPr>
        <p:spPr>
          <a:xfrm>
            <a:off x="7423812" y="517399"/>
            <a:ext cx="74425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HCT116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cxnSp>
        <p:nvCxnSpPr>
          <p:cNvPr id="145" name="직선 연결선 144">
            <a:extLst>
              <a:ext uri="{FF2B5EF4-FFF2-40B4-BE49-F238E27FC236}">
                <a16:creationId xmlns:a16="http://schemas.microsoft.com/office/drawing/2014/main" id="{C56F898B-5DA9-40BF-A687-29EFDD84EF96}"/>
              </a:ext>
            </a:extLst>
          </p:cNvPr>
          <p:cNvCxnSpPr>
            <a:cxnSpLocks/>
          </p:cNvCxnSpPr>
          <p:nvPr/>
        </p:nvCxnSpPr>
        <p:spPr>
          <a:xfrm flipV="1">
            <a:off x="7392344" y="694296"/>
            <a:ext cx="600189" cy="3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" name="직사각형 152">
            <a:extLst>
              <a:ext uri="{FF2B5EF4-FFF2-40B4-BE49-F238E27FC236}">
                <a16:creationId xmlns:a16="http://schemas.microsoft.com/office/drawing/2014/main" id="{00F5AAA0-85A9-4E58-B335-299AB994ACA4}"/>
              </a:ext>
            </a:extLst>
          </p:cNvPr>
          <p:cNvSpPr/>
          <p:nvPr/>
        </p:nvSpPr>
        <p:spPr>
          <a:xfrm>
            <a:off x="11620947" y="2251233"/>
            <a:ext cx="71355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243AD960-A115-49C7-8CC4-B948C4CDB096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l="58850" r="20383"/>
          <a:stretch/>
        </p:blipFill>
        <p:spPr>
          <a:xfrm>
            <a:off x="11243795" y="998674"/>
            <a:ext cx="438061" cy="1816765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D7626C86-6C28-4B5E-B51A-796D28DCF505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r="78799"/>
          <a:stretch/>
        </p:blipFill>
        <p:spPr>
          <a:xfrm>
            <a:off x="10771296" y="998675"/>
            <a:ext cx="447211" cy="1816765"/>
          </a:xfrm>
          <a:prstGeom prst="rect">
            <a:avLst/>
          </a:prstGeom>
        </p:spPr>
      </p:pic>
      <p:sp>
        <p:nvSpPr>
          <p:cNvPr id="175" name="직사각형 174">
            <a:extLst>
              <a:ext uri="{FF2B5EF4-FFF2-40B4-BE49-F238E27FC236}">
                <a16:creationId xmlns:a16="http://schemas.microsoft.com/office/drawing/2014/main" id="{48DD9E7E-4B49-40D2-82F3-3E8C93F1525A}"/>
              </a:ext>
            </a:extLst>
          </p:cNvPr>
          <p:cNvSpPr/>
          <p:nvPr/>
        </p:nvSpPr>
        <p:spPr>
          <a:xfrm>
            <a:off x="10200122" y="2264473"/>
            <a:ext cx="64818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</a:t>
            </a:r>
            <a:r>
              <a:rPr lang="en-US" altLang="ko-KR" sz="900" b="1" dirty="0" err="1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Trcp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D0688ACF-BE95-4599-B831-866A18EBCDB5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l="73397"/>
          <a:stretch/>
        </p:blipFill>
        <p:spPr>
          <a:xfrm>
            <a:off x="9439127" y="1383622"/>
            <a:ext cx="782892" cy="1520952"/>
          </a:xfrm>
          <a:prstGeom prst="rect">
            <a:avLst/>
          </a:prstGeom>
        </p:spPr>
      </p:pic>
      <p:sp>
        <p:nvSpPr>
          <p:cNvPr id="187" name="직사각형 186">
            <a:extLst>
              <a:ext uri="{FF2B5EF4-FFF2-40B4-BE49-F238E27FC236}">
                <a16:creationId xmlns:a16="http://schemas.microsoft.com/office/drawing/2014/main" id="{116E3725-D7D0-45AA-A2AD-B68966A1E9C6}"/>
              </a:ext>
            </a:extLst>
          </p:cNvPr>
          <p:cNvSpPr/>
          <p:nvPr/>
        </p:nvSpPr>
        <p:spPr>
          <a:xfrm>
            <a:off x="8981950" y="1836303"/>
            <a:ext cx="64607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6AAE4229-266C-4B0C-B61F-AA43B22DB53A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l="26294" r="38924"/>
          <a:stretch/>
        </p:blipFill>
        <p:spPr>
          <a:xfrm>
            <a:off x="8472213" y="1197630"/>
            <a:ext cx="569313" cy="1684020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8BC38E84-866B-4625-8AA7-C4F2FE8557C4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892137" y="2065787"/>
            <a:ext cx="1158340" cy="493819"/>
          </a:xfrm>
          <a:prstGeom prst="rect">
            <a:avLst/>
          </a:prstGeom>
        </p:spPr>
      </p:pic>
      <p:sp>
        <p:nvSpPr>
          <p:cNvPr id="188" name="직사각형 187">
            <a:extLst>
              <a:ext uri="{FF2B5EF4-FFF2-40B4-BE49-F238E27FC236}">
                <a16:creationId xmlns:a16="http://schemas.microsoft.com/office/drawing/2014/main" id="{B6F5C0BC-1086-4912-A0AA-B33552946AEB}"/>
              </a:ext>
            </a:extLst>
          </p:cNvPr>
          <p:cNvSpPr/>
          <p:nvPr/>
        </p:nvSpPr>
        <p:spPr>
          <a:xfrm>
            <a:off x="5268104" y="1006727"/>
            <a:ext cx="8213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HCT116</a:t>
            </a:r>
            <a:endParaRPr lang="ko-KR" altLang="en-US" sz="9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cxnSp>
        <p:nvCxnSpPr>
          <p:cNvPr id="189" name="직선 연결선 188">
            <a:extLst>
              <a:ext uri="{FF2B5EF4-FFF2-40B4-BE49-F238E27FC236}">
                <a16:creationId xmlns:a16="http://schemas.microsoft.com/office/drawing/2014/main" id="{C634C10B-9EAC-4EDE-885D-1E50E14828A1}"/>
              </a:ext>
            </a:extLst>
          </p:cNvPr>
          <p:cNvCxnSpPr>
            <a:cxnSpLocks/>
          </p:cNvCxnSpPr>
          <p:nvPr/>
        </p:nvCxnSpPr>
        <p:spPr>
          <a:xfrm flipV="1">
            <a:off x="5136542" y="1272063"/>
            <a:ext cx="930232" cy="7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0" name="직사각형 189">
            <a:extLst>
              <a:ext uri="{FF2B5EF4-FFF2-40B4-BE49-F238E27FC236}">
                <a16:creationId xmlns:a16="http://schemas.microsoft.com/office/drawing/2014/main" id="{0352552B-D2F5-45DE-A795-864FE9A95B78}"/>
              </a:ext>
            </a:extLst>
          </p:cNvPr>
          <p:cNvSpPr/>
          <p:nvPr/>
        </p:nvSpPr>
        <p:spPr>
          <a:xfrm rot="18000000">
            <a:off x="4828682" y="1369175"/>
            <a:ext cx="8274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Si-Con</a:t>
            </a:r>
          </a:p>
        </p:txBody>
      </p:sp>
      <p:sp>
        <p:nvSpPr>
          <p:cNvPr id="191" name="직사각형 190">
            <a:extLst>
              <a:ext uri="{FF2B5EF4-FFF2-40B4-BE49-F238E27FC236}">
                <a16:creationId xmlns:a16="http://schemas.microsoft.com/office/drawing/2014/main" id="{503B2941-D6CC-446A-81F8-2440045AA4C7}"/>
              </a:ext>
            </a:extLst>
          </p:cNvPr>
          <p:cNvSpPr/>
          <p:nvPr/>
        </p:nvSpPr>
        <p:spPr>
          <a:xfrm rot="18000000">
            <a:off x="5018210" y="1348153"/>
            <a:ext cx="87601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Si-RIP1 </a:t>
            </a:r>
            <a:endParaRPr lang="en-US" altLang="ko-KR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직사각형 191">
            <a:extLst>
              <a:ext uri="{FF2B5EF4-FFF2-40B4-BE49-F238E27FC236}">
                <a16:creationId xmlns:a16="http://schemas.microsoft.com/office/drawing/2014/main" id="{4059DC13-566D-4188-81A0-24E24889E2D1}"/>
              </a:ext>
            </a:extLst>
          </p:cNvPr>
          <p:cNvSpPr/>
          <p:nvPr/>
        </p:nvSpPr>
        <p:spPr>
          <a:xfrm>
            <a:off x="5341327" y="1802275"/>
            <a:ext cx="5164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IP: IgG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직사각형 192">
            <a:extLst>
              <a:ext uri="{FF2B5EF4-FFF2-40B4-BE49-F238E27FC236}">
                <a16:creationId xmlns:a16="http://schemas.microsoft.com/office/drawing/2014/main" id="{C6954C3D-3840-4883-A22F-8280110CF252}"/>
              </a:ext>
            </a:extLst>
          </p:cNvPr>
          <p:cNvSpPr/>
          <p:nvPr/>
        </p:nvSpPr>
        <p:spPr>
          <a:xfrm rot="18000000">
            <a:off x="5226588" y="1348074"/>
            <a:ext cx="82746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Si-Con</a:t>
            </a:r>
          </a:p>
        </p:txBody>
      </p:sp>
      <p:sp>
        <p:nvSpPr>
          <p:cNvPr id="194" name="직사각형 193">
            <a:extLst>
              <a:ext uri="{FF2B5EF4-FFF2-40B4-BE49-F238E27FC236}">
                <a16:creationId xmlns:a16="http://schemas.microsoft.com/office/drawing/2014/main" id="{C0E7BCD2-664E-4C57-B591-77F0E3AA1BB6}"/>
              </a:ext>
            </a:extLst>
          </p:cNvPr>
          <p:cNvSpPr/>
          <p:nvPr/>
        </p:nvSpPr>
        <p:spPr>
          <a:xfrm rot="18000000">
            <a:off x="5416335" y="1348154"/>
            <a:ext cx="87601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Si-RIP1 </a:t>
            </a:r>
            <a:endParaRPr lang="en-US" altLang="ko-KR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직사각형 198">
            <a:extLst>
              <a:ext uri="{FF2B5EF4-FFF2-40B4-BE49-F238E27FC236}">
                <a16:creationId xmlns:a16="http://schemas.microsoft.com/office/drawing/2014/main" id="{C396372A-5907-4F02-B3E1-F2075D3ACEAA}"/>
              </a:ext>
            </a:extLst>
          </p:cNvPr>
          <p:cNvSpPr/>
          <p:nvPr/>
        </p:nvSpPr>
        <p:spPr>
          <a:xfrm>
            <a:off x="4709539" y="1783488"/>
            <a:ext cx="7729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IP:</a:t>
            </a:r>
            <a:r>
              <a:rPr lang="en-US" altLang="ko-KR" sz="800" b="1" dirty="0"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β-catenin</a:t>
            </a:r>
            <a:endParaRPr lang="ko-KR" altLang="en-US" sz="800" b="1" dirty="0"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905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98451F13-77F5-4C00-86BB-1B7F9D047745}"/>
              </a:ext>
            </a:extLst>
          </p:cNvPr>
          <p:cNvSpPr/>
          <p:nvPr/>
        </p:nvSpPr>
        <p:spPr>
          <a:xfrm>
            <a:off x="10178334" y="1045874"/>
            <a:ext cx="4860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DLD-1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E5094B1B-7CD9-4378-ACCC-AD57E9C472E3}"/>
              </a:ext>
            </a:extLst>
          </p:cNvPr>
          <p:cNvCxnSpPr/>
          <p:nvPr/>
        </p:nvCxnSpPr>
        <p:spPr>
          <a:xfrm>
            <a:off x="10073709" y="1542102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9">
            <a:extLst>
              <a:ext uri="{FF2B5EF4-FFF2-40B4-BE49-F238E27FC236}">
                <a16:creationId xmlns:a16="http://schemas.microsoft.com/office/drawing/2014/main" id="{625A2B89-2004-4C45-AFDB-2C223FF7B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43195" y="1609527"/>
            <a:ext cx="249689" cy="22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                                  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8" name="Rectangle 39">
            <a:extLst>
              <a:ext uri="{FF2B5EF4-FFF2-40B4-BE49-F238E27FC236}">
                <a16:creationId xmlns:a16="http://schemas.microsoft.com/office/drawing/2014/main" id="{038DE4C0-C385-4651-AA25-ABA31083C5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57491" y="1621501"/>
            <a:ext cx="242059" cy="20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+                                  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729B5D87-9E1D-4555-94FB-360827D88754}"/>
              </a:ext>
            </a:extLst>
          </p:cNvPr>
          <p:cNvSpPr/>
          <p:nvPr/>
        </p:nvSpPr>
        <p:spPr>
          <a:xfrm>
            <a:off x="9952184" y="1279860"/>
            <a:ext cx="58541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IP: b-ca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39">
            <a:extLst>
              <a:ext uri="{FF2B5EF4-FFF2-40B4-BE49-F238E27FC236}">
                <a16:creationId xmlns:a16="http://schemas.microsoft.com/office/drawing/2014/main" id="{F5829E31-8679-4C15-BC41-D917598E04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89567" y="1609527"/>
            <a:ext cx="249689" cy="22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                                  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11" name="Rectangle 39">
            <a:extLst>
              <a:ext uri="{FF2B5EF4-FFF2-40B4-BE49-F238E27FC236}">
                <a16:creationId xmlns:a16="http://schemas.microsoft.com/office/drawing/2014/main" id="{8F6A4597-91C8-4627-9640-70994D1E5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8546" y="1621501"/>
            <a:ext cx="242059" cy="20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+                                  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662B853-4DDD-4E51-91AF-8FF992DE1558}"/>
              </a:ext>
            </a:extLst>
          </p:cNvPr>
          <p:cNvSpPr/>
          <p:nvPr/>
        </p:nvSpPr>
        <p:spPr>
          <a:xfrm>
            <a:off x="10492698" y="1261318"/>
            <a:ext cx="3561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DD950E5D-5072-473F-AFDB-395237804AFA}"/>
              </a:ext>
            </a:extLst>
          </p:cNvPr>
          <p:cNvCxnSpPr/>
          <p:nvPr/>
        </p:nvCxnSpPr>
        <p:spPr>
          <a:xfrm>
            <a:off x="10516879" y="1542102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B957CF5D-6948-4B84-843B-F8C07B9E010E}"/>
              </a:ext>
            </a:extLst>
          </p:cNvPr>
          <p:cNvSpPr/>
          <p:nvPr/>
        </p:nvSpPr>
        <p:spPr>
          <a:xfrm>
            <a:off x="10920395" y="1308183"/>
            <a:ext cx="43473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Input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39">
            <a:extLst>
              <a:ext uri="{FF2B5EF4-FFF2-40B4-BE49-F238E27FC236}">
                <a16:creationId xmlns:a16="http://schemas.microsoft.com/office/drawing/2014/main" id="{DBF826B9-14D5-429F-AC75-017C3636E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4555" y="1609527"/>
            <a:ext cx="249689" cy="22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                                  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16" name="Rectangle 39">
            <a:extLst>
              <a:ext uri="{FF2B5EF4-FFF2-40B4-BE49-F238E27FC236}">
                <a16:creationId xmlns:a16="http://schemas.microsoft.com/office/drawing/2014/main" id="{F7A589CA-D977-45FA-A086-CBDAAEB69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23534" y="1621501"/>
            <a:ext cx="242059" cy="20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+                                  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4BCA56BD-9930-404E-912E-99F43C76A623}"/>
              </a:ext>
            </a:extLst>
          </p:cNvPr>
          <p:cNvCxnSpPr/>
          <p:nvPr/>
        </p:nvCxnSpPr>
        <p:spPr>
          <a:xfrm>
            <a:off x="11001867" y="1542102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D538FCD1-14F2-4DD2-8737-FA794FB52F9F}"/>
              </a:ext>
            </a:extLst>
          </p:cNvPr>
          <p:cNvSpPr/>
          <p:nvPr/>
        </p:nvSpPr>
        <p:spPr>
          <a:xfrm>
            <a:off x="10938729" y="1045874"/>
            <a:ext cx="4860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DLD-1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70163198-4C43-4661-8353-7079AC59DA89}"/>
              </a:ext>
            </a:extLst>
          </p:cNvPr>
          <p:cNvSpPr/>
          <p:nvPr/>
        </p:nvSpPr>
        <p:spPr>
          <a:xfrm>
            <a:off x="11498555" y="1897412"/>
            <a:ext cx="4138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RIP1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A218C734-366A-42C9-AD04-9B1C853C17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0566" y="1807338"/>
            <a:ext cx="1551341" cy="395591"/>
          </a:xfrm>
          <a:prstGeom prst="rect">
            <a:avLst/>
          </a:prstGeom>
        </p:spPr>
      </p:pic>
      <p:pic>
        <p:nvPicPr>
          <p:cNvPr id="39" name="그림 38">
            <a:extLst>
              <a:ext uri="{FF2B5EF4-FFF2-40B4-BE49-F238E27FC236}">
                <a16:creationId xmlns:a16="http://schemas.microsoft.com/office/drawing/2014/main" id="{80236891-53F2-4BDE-9050-9295310CBE4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1966"/>
          <a:stretch/>
        </p:blipFill>
        <p:spPr>
          <a:xfrm>
            <a:off x="10306813" y="4412500"/>
            <a:ext cx="601660" cy="1439694"/>
          </a:xfrm>
          <a:prstGeom prst="rect">
            <a:avLst/>
          </a:prstGeom>
        </p:spPr>
      </p:pic>
      <p:sp>
        <p:nvSpPr>
          <p:cNvPr id="42" name="직사각형 41">
            <a:extLst>
              <a:ext uri="{FF2B5EF4-FFF2-40B4-BE49-F238E27FC236}">
                <a16:creationId xmlns:a16="http://schemas.microsoft.com/office/drawing/2014/main" id="{88B156F4-F012-4BC9-B2D3-662E2D036BD3}"/>
              </a:ext>
            </a:extLst>
          </p:cNvPr>
          <p:cNvSpPr/>
          <p:nvPr/>
        </p:nvSpPr>
        <p:spPr>
          <a:xfrm>
            <a:off x="10837187" y="5461602"/>
            <a:ext cx="5188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8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43" name="그림 42">
            <a:extLst>
              <a:ext uri="{FF2B5EF4-FFF2-40B4-BE49-F238E27FC236}">
                <a16:creationId xmlns:a16="http://schemas.microsoft.com/office/drawing/2014/main" id="{DC85718C-51C0-4B51-A57A-6E87604689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8804"/>
          <a:stretch/>
        </p:blipFill>
        <p:spPr>
          <a:xfrm>
            <a:off x="8047887" y="2815002"/>
            <a:ext cx="547352" cy="485545"/>
          </a:xfrm>
          <a:prstGeom prst="rect">
            <a:avLst/>
          </a:prstGeom>
        </p:spPr>
      </p:pic>
      <p:sp>
        <p:nvSpPr>
          <p:cNvPr id="44" name="직사각형 43">
            <a:extLst>
              <a:ext uri="{FF2B5EF4-FFF2-40B4-BE49-F238E27FC236}">
                <a16:creationId xmlns:a16="http://schemas.microsoft.com/office/drawing/2014/main" id="{17DE3704-5D4D-461F-9F40-867D11508B22}"/>
              </a:ext>
            </a:extLst>
          </p:cNvPr>
          <p:cNvSpPr/>
          <p:nvPr/>
        </p:nvSpPr>
        <p:spPr>
          <a:xfrm>
            <a:off x="8640519" y="3085103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32980605-9F31-4A89-8346-7BF7F8ACDB38}"/>
              </a:ext>
            </a:extLst>
          </p:cNvPr>
          <p:cNvSpPr/>
          <p:nvPr/>
        </p:nvSpPr>
        <p:spPr>
          <a:xfrm>
            <a:off x="8039240" y="2294889"/>
            <a:ext cx="56778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HCT116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직선 연결선 45">
            <a:extLst>
              <a:ext uri="{FF2B5EF4-FFF2-40B4-BE49-F238E27FC236}">
                <a16:creationId xmlns:a16="http://schemas.microsoft.com/office/drawing/2014/main" id="{8C54F7BB-C998-49DA-ABCD-D495F7C28A2E}"/>
              </a:ext>
            </a:extLst>
          </p:cNvPr>
          <p:cNvCxnSpPr/>
          <p:nvPr/>
        </p:nvCxnSpPr>
        <p:spPr>
          <a:xfrm>
            <a:off x="8047887" y="2525396"/>
            <a:ext cx="50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39">
            <a:extLst>
              <a:ext uri="{FF2B5EF4-FFF2-40B4-BE49-F238E27FC236}">
                <a16:creationId xmlns:a16="http://schemas.microsoft.com/office/drawing/2014/main" id="{9264C4F5-3A78-4C3C-BA58-44541E0D3A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9726" y="2536835"/>
            <a:ext cx="249689" cy="22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                                  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48" name="Rectangle 39">
            <a:extLst>
              <a:ext uri="{FF2B5EF4-FFF2-40B4-BE49-F238E27FC236}">
                <a16:creationId xmlns:a16="http://schemas.microsoft.com/office/drawing/2014/main" id="{AD0B5F10-9FD4-4F86-90C0-042E6D256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2038" y="2548809"/>
            <a:ext cx="242059" cy="20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+                                  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5CBFA772-4BA9-4D61-A9C1-774B55B66C76}"/>
              </a:ext>
            </a:extLst>
          </p:cNvPr>
          <p:cNvSpPr/>
          <p:nvPr/>
        </p:nvSpPr>
        <p:spPr>
          <a:xfrm>
            <a:off x="8665392" y="2564973"/>
            <a:ext cx="49244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Wnt3a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2" name="그림 71">
            <a:extLst>
              <a:ext uri="{FF2B5EF4-FFF2-40B4-BE49-F238E27FC236}">
                <a16:creationId xmlns:a16="http://schemas.microsoft.com/office/drawing/2014/main" id="{C437DC33-E992-4A33-861F-5B547A7975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0733" y="1899571"/>
            <a:ext cx="991673" cy="226979"/>
          </a:xfrm>
          <a:prstGeom prst="rect">
            <a:avLst/>
          </a:prstGeom>
        </p:spPr>
      </p:pic>
      <p:sp>
        <p:nvSpPr>
          <p:cNvPr id="73" name="직사각형 72">
            <a:extLst>
              <a:ext uri="{FF2B5EF4-FFF2-40B4-BE49-F238E27FC236}">
                <a16:creationId xmlns:a16="http://schemas.microsoft.com/office/drawing/2014/main" id="{A01E69BB-2807-47C5-ABE1-C165592E6C92}"/>
              </a:ext>
            </a:extLst>
          </p:cNvPr>
          <p:cNvSpPr/>
          <p:nvPr/>
        </p:nvSpPr>
        <p:spPr>
          <a:xfrm>
            <a:off x="8343782" y="1045874"/>
            <a:ext cx="56778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HCT116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직선 연결선 73">
            <a:extLst>
              <a:ext uri="{FF2B5EF4-FFF2-40B4-BE49-F238E27FC236}">
                <a16:creationId xmlns:a16="http://schemas.microsoft.com/office/drawing/2014/main" id="{F2217396-BCCB-4CA3-BF5D-DAA6B3AF8EA9}"/>
              </a:ext>
            </a:extLst>
          </p:cNvPr>
          <p:cNvCxnSpPr/>
          <p:nvPr/>
        </p:nvCxnSpPr>
        <p:spPr>
          <a:xfrm>
            <a:off x="8239157" y="1542102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39">
            <a:extLst>
              <a:ext uri="{FF2B5EF4-FFF2-40B4-BE49-F238E27FC236}">
                <a16:creationId xmlns:a16="http://schemas.microsoft.com/office/drawing/2014/main" id="{F6A0744D-553D-4B42-B585-2F210DDF7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8643" y="1609527"/>
            <a:ext cx="249689" cy="22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                                  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76" name="Rectangle 39">
            <a:extLst>
              <a:ext uri="{FF2B5EF4-FFF2-40B4-BE49-F238E27FC236}">
                <a16:creationId xmlns:a16="http://schemas.microsoft.com/office/drawing/2014/main" id="{551985E2-05F6-4A2C-B8D3-538210B758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2939" y="1621501"/>
            <a:ext cx="242059" cy="20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+                                  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156A440E-718C-4FF9-8CAF-ED3CB203E9A0}"/>
              </a:ext>
            </a:extLst>
          </p:cNvPr>
          <p:cNvSpPr/>
          <p:nvPr/>
        </p:nvSpPr>
        <p:spPr>
          <a:xfrm>
            <a:off x="8117632" y="1279860"/>
            <a:ext cx="58541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IP: b-ca 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39">
            <a:extLst>
              <a:ext uri="{FF2B5EF4-FFF2-40B4-BE49-F238E27FC236}">
                <a16:creationId xmlns:a16="http://schemas.microsoft.com/office/drawing/2014/main" id="{2FA0C2B1-CC53-4A8E-9F48-4B688325A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5687" y="1609527"/>
            <a:ext cx="249689" cy="22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                                  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79" name="Rectangle 39">
            <a:extLst>
              <a:ext uri="{FF2B5EF4-FFF2-40B4-BE49-F238E27FC236}">
                <a16:creationId xmlns:a16="http://schemas.microsoft.com/office/drawing/2014/main" id="{E7D0DCEE-1892-446E-A330-EA47ECE6D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4666" y="1621501"/>
            <a:ext cx="242059" cy="20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+                                  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8715AF45-D5BD-4FAC-A842-D58330EF13BF}"/>
              </a:ext>
            </a:extLst>
          </p:cNvPr>
          <p:cNvSpPr/>
          <p:nvPr/>
        </p:nvSpPr>
        <p:spPr>
          <a:xfrm>
            <a:off x="8618818" y="1261318"/>
            <a:ext cx="3561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직선 연결선 80">
            <a:extLst>
              <a:ext uri="{FF2B5EF4-FFF2-40B4-BE49-F238E27FC236}">
                <a16:creationId xmlns:a16="http://schemas.microsoft.com/office/drawing/2014/main" id="{F130C233-1118-49D7-9D21-4826A4B17E71}"/>
              </a:ext>
            </a:extLst>
          </p:cNvPr>
          <p:cNvCxnSpPr/>
          <p:nvPr/>
        </p:nvCxnSpPr>
        <p:spPr>
          <a:xfrm>
            <a:off x="8642999" y="1542102"/>
            <a:ext cx="3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82589E4A-99A9-49BD-A8C5-8FC88F30D3BF}"/>
              </a:ext>
            </a:extLst>
          </p:cNvPr>
          <p:cNvSpPr/>
          <p:nvPr/>
        </p:nvSpPr>
        <p:spPr>
          <a:xfrm>
            <a:off x="8914216" y="1898347"/>
            <a:ext cx="4138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RIP1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3" name="그림 82">
            <a:extLst>
              <a:ext uri="{FF2B5EF4-FFF2-40B4-BE49-F238E27FC236}">
                <a16:creationId xmlns:a16="http://schemas.microsoft.com/office/drawing/2014/main" id="{11314520-938E-408F-8806-3890C5F64B6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3009"/>
          <a:stretch/>
        </p:blipFill>
        <p:spPr>
          <a:xfrm>
            <a:off x="7987905" y="3657481"/>
            <a:ext cx="623964" cy="752272"/>
          </a:xfrm>
          <a:prstGeom prst="rect">
            <a:avLst/>
          </a:prstGeom>
        </p:spPr>
      </p:pic>
      <p:sp>
        <p:nvSpPr>
          <p:cNvPr id="84" name="직사각형 83">
            <a:extLst>
              <a:ext uri="{FF2B5EF4-FFF2-40B4-BE49-F238E27FC236}">
                <a16:creationId xmlns:a16="http://schemas.microsoft.com/office/drawing/2014/main" id="{2173D6E4-DDDD-4C30-8891-9A9E577B06A4}"/>
              </a:ext>
            </a:extLst>
          </p:cNvPr>
          <p:cNvSpPr/>
          <p:nvPr/>
        </p:nvSpPr>
        <p:spPr>
          <a:xfrm>
            <a:off x="8599251" y="4151378"/>
            <a:ext cx="4138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RIP1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그림 84">
            <a:extLst>
              <a:ext uri="{FF2B5EF4-FFF2-40B4-BE49-F238E27FC236}">
                <a16:creationId xmlns:a16="http://schemas.microsoft.com/office/drawing/2014/main" id="{D26BC262-C839-47FC-A13C-27DBDD4B2C3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6869"/>
          <a:stretch/>
        </p:blipFill>
        <p:spPr>
          <a:xfrm>
            <a:off x="8032437" y="4582830"/>
            <a:ext cx="601660" cy="1485089"/>
          </a:xfrm>
          <a:prstGeom prst="rect">
            <a:avLst/>
          </a:prstGeom>
        </p:spPr>
      </p:pic>
      <p:sp>
        <p:nvSpPr>
          <p:cNvPr id="86" name="직사각형 85">
            <a:extLst>
              <a:ext uri="{FF2B5EF4-FFF2-40B4-BE49-F238E27FC236}">
                <a16:creationId xmlns:a16="http://schemas.microsoft.com/office/drawing/2014/main" id="{744DDDC9-05E8-4E41-8FEE-A95AAF8A9743}"/>
              </a:ext>
            </a:extLst>
          </p:cNvPr>
          <p:cNvSpPr/>
          <p:nvPr/>
        </p:nvSpPr>
        <p:spPr>
          <a:xfrm>
            <a:off x="8559605" y="5520444"/>
            <a:ext cx="5188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8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51922241-6014-4454-A49E-F38A39860D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36669" y="2723109"/>
            <a:ext cx="871804" cy="1457070"/>
          </a:xfrm>
          <a:prstGeom prst="rect">
            <a:avLst/>
          </a:prstGeom>
        </p:spPr>
      </p:pic>
      <p:sp>
        <p:nvSpPr>
          <p:cNvPr id="88" name="직사각형 87">
            <a:extLst>
              <a:ext uri="{FF2B5EF4-FFF2-40B4-BE49-F238E27FC236}">
                <a16:creationId xmlns:a16="http://schemas.microsoft.com/office/drawing/2014/main" id="{EE26B0D9-13BB-4C76-8340-46F7C8CAC6E2}"/>
              </a:ext>
            </a:extLst>
          </p:cNvPr>
          <p:cNvSpPr/>
          <p:nvPr/>
        </p:nvSpPr>
        <p:spPr>
          <a:xfrm>
            <a:off x="10829699" y="3078541"/>
            <a:ext cx="64152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직사각형 88">
            <a:extLst>
              <a:ext uri="{FF2B5EF4-FFF2-40B4-BE49-F238E27FC236}">
                <a16:creationId xmlns:a16="http://schemas.microsoft.com/office/drawing/2014/main" id="{B2DD3EE8-FE85-4350-A1F3-ACF1D9754306}"/>
              </a:ext>
            </a:extLst>
          </p:cNvPr>
          <p:cNvSpPr/>
          <p:nvPr/>
        </p:nvSpPr>
        <p:spPr>
          <a:xfrm>
            <a:off x="1047101" y="118264"/>
            <a:ext cx="16765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Supple-Fig1</a:t>
            </a:r>
            <a:endParaRPr lang="ko-KR" altLang="en-US" dirty="0"/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765E4F69-CF26-477D-B312-202D2351B711}"/>
              </a:ext>
            </a:extLst>
          </p:cNvPr>
          <p:cNvSpPr/>
          <p:nvPr/>
        </p:nvSpPr>
        <p:spPr>
          <a:xfrm>
            <a:off x="8208643" y="136641"/>
            <a:ext cx="16765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Supple-Fig2</a:t>
            </a:r>
            <a:endParaRPr lang="ko-KR" altLang="en-US" dirty="0"/>
          </a:p>
        </p:txBody>
      </p:sp>
      <p:pic>
        <p:nvPicPr>
          <p:cNvPr id="91" name="그림 90">
            <a:extLst>
              <a:ext uri="{FF2B5EF4-FFF2-40B4-BE49-F238E27FC236}">
                <a16:creationId xmlns:a16="http://schemas.microsoft.com/office/drawing/2014/main" id="{E22AB2ED-392B-4917-95B2-D87E29ABC77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50000"/>
          <a:stretch/>
        </p:blipFill>
        <p:spPr>
          <a:xfrm>
            <a:off x="460770" y="1918998"/>
            <a:ext cx="2889754" cy="630991"/>
          </a:xfrm>
          <a:prstGeom prst="rect">
            <a:avLst/>
          </a:prstGeom>
        </p:spPr>
      </p:pic>
      <p:pic>
        <p:nvPicPr>
          <p:cNvPr id="92" name="그림 91">
            <a:extLst>
              <a:ext uri="{FF2B5EF4-FFF2-40B4-BE49-F238E27FC236}">
                <a16:creationId xmlns:a16="http://schemas.microsoft.com/office/drawing/2014/main" id="{5A4316DC-8971-4AF5-AC3F-F9B602122E4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0770" y="2709594"/>
            <a:ext cx="2889754" cy="804742"/>
          </a:xfrm>
          <a:prstGeom prst="rect">
            <a:avLst/>
          </a:prstGeom>
        </p:spPr>
      </p:pic>
      <p:pic>
        <p:nvPicPr>
          <p:cNvPr id="93" name="그림 92">
            <a:extLst>
              <a:ext uri="{FF2B5EF4-FFF2-40B4-BE49-F238E27FC236}">
                <a16:creationId xmlns:a16="http://schemas.microsoft.com/office/drawing/2014/main" id="{3A411AD6-345B-4654-B81A-4633011710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6817" y="3590573"/>
            <a:ext cx="2865368" cy="719390"/>
          </a:xfrm>
          <a:prstGeom prst="rect">
            <a:avLst/>
          </a:prstGeom>
        </p:spPr>
      </p:pic>
      <p:sp>
        <p:nvSpPr>
          <p:cNvPr id="94" name="Rectangle 39">
            <a:extLst>
              <a:ext uri="{FF2B5EF4-FFF2-40B4-BE49-F238E27FC236}">
                <a16:creationId xmlns:a16="http://schemas.microsoft.com/office/drawing/2014/main" id="{2AD1D337-2F1A-4833-9794-CC20D1B31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528" y="13698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-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95" name="Rectangle 39">
            <a:extLst>
              <a:ext uri="{FF2B5EF4-FFF2-40B4-BE49-F238E27FC236}">
                <a16:creationId xmlns:a16="http://schemas.microsoft.com/office/drawing/2014/main" id="{52E2F79F-44F8-4424-BAE5-395473A126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975" y="13698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-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96" name="Rectangle 39">
            <a:extLst>
              <a:ext uri="{FF2B5EF4-FFF2-40B4-BE49-F238E27FC236}">
                <a16:creationId xmlns:a16="http://schemas.microsoft.com/office/drawing/2014/main" id="{10F636E4-DAC5-45CF-8FA0-E0FC15BF5A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355" y="13698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-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97" name="Rectangle 39">
            <a:extLst>
              <a:ext uri="{FF2B5EF4-FFF2-40B4-BE49-F238E27FC236}">
                <a16:creationId xmlns:a16="http://schemas.microsoft.com/office/drawing/2014/main" id="{9E3E0CAE-EBA3-432C-9A70-494E3AB8E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6194" y="13825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+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98" name="Rectangle 39">
            <a:extLst>
              <a:ext uri="{FF2B5EF4-FFF2-40B4-BE49-F238E27FC236}">
                <a16:creationId xmlns:a16="http://schemas.microsoft.com/office/drawing/2014/main" id="{F8A0226D-9273-4DE8-AD9C-5F1A64654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4824" y="13825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+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99" name="Rectangle 39">
            <a:extLst>
              <a:ext uri="{FF2B5EF4-FFF2-40B4-BE49-F238E27FC236}">
                <a16:creationId xmlns:a16="http://schemas.microsoft.com/office/drawing/2014/main" id="{3AF0C40A-28E7-42AA-84EE-82DACEEB9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986" y="13825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+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1C8B883E-C9A9-4EFD-A28D-F5FA5D10ACD8}"/>
              </a:ext>
            </a:extLst>
          </p:cNvPr>
          <p:cNvSpPr/>
          <p:nvPr/>
        </p:nvSpPr>
        <p:spPr>
          <a:xfrm>
            <a:off x="3156781" y="1394033"/>
            <a:ext cx="60081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WNT3A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2083833F-2ADF-41EA-B6FC-08DE3AED071E}"/>
              </a:ext>
            </a:extLst>
          </p:cNvPr>
          <p:cNvSpPr/>
          <p:nvPr/>
        </p:nvSpPr>
        <p:spPr>
          <a:xfrm>
            <a:off x="3145725" y="1570866"/>
            <a:ext cx="6639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CHX (h)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B98CC536-8BF0-4730-AB2F-ED576B10FD09}"/>
              </a:ext>
            </a:extLst>
          </p:cNvPr>
          <p:cNvSpPr/>
          <p:nvPr/>
        </p:nvSpPr>
        <p:spPr>
          <a:xfrm>
            <a:off x="350388" y="1567202"/>
            <a:ext cx="21285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0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6AD08080-3FC4-4584-AC3B-E165412D638D}"/>
              </a:ext>
            </a:extLst>
          </p:cNvPr>
          <p:cNvSpPr/>
          <p:nvPr/>
        </p:nvSpPr>
        <p:spPr>
          <a:xfrm>
            <a:off x="626385" y="15672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3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5B7F0CDC-78BF-4552-8439-3A81C13E4404}"/>
              </a:ext>
            </a:extLst>
          </p:cNvPr>
          <p:cNvSpPr/>
          <p:nvPr/>
        </p:nvSpPr>
        <p:spPr>
          <a:xfrm>
            <a:off x="1384223" y="1189806"/>
            <a:ext cx="65813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HCT116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C4C1A7C4-4CC3-472E-995C-958C52458CD8}"/>
              </a:ext>
            </a:extLst>
          </p:cNvPr>
          <p:cNvSpPr/>
          <p:nvPr/>
        </p:nvSpPr>
        <p:spPr>
          <a:xfrm>
            <a:off x="894057" y="15672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6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EDC21F5E-E28A-41E1-9D99-FC95B7A07996}"/>
              </a:ext>
            </a:extLst>
          </p:cNvPr>
          <p:cNvSpPr/>
          <p:nvPr/>
        </p:nvSpPr>
        <p:spPr>
          <a:xfrm>
            <a:off x="3280527" y="2300058"/>
            <a:ext cx="5291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D8A54CFE-99C6-4252-B7A9-F4FFFE992968}"/>
              </a:ext>
            </a:extLst>
          </p:cNvPr>
          <p:cNvSpPr/>
          <p:nvPr/>
        </p:nvSpPr>
        <p:spPr>
          <a:xfrm>
            <a:off x="3280527" y="3949347"/>
            <a:ext cx="5629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l-GR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9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48A45EF3-3873-45B2-A369-5BBF0A7E6EA0}"/>
              </a:ext>
            </a:extLst>
          </p:cNvPr>
          <p:cNvSpPr/>
          <p:nvPr/>
        </p:nvSpPr>
        <p:spPr>
          <a:xfrm>
            <a:off x="3280527" y="3085640"/>
            <a:ext cx="72968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 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Rectangle 39">
            <a:extLst>
              <a:ext uri="{FF2B5EF4-FFF2-40B4-BE49-F238E27FC236}">
                <a16:creationId xmlns:a16="http://schemas.microsoft.com/office/drawing/2014/main" id="{21A19AB3-56C4-4A8F-8D33-99C1515DF8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3699" y="13698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-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A475DE45-112C-4FB7-A792-46E5CBCF280C}"/>
              </a:ext>
            </a:extLst>
          </p:cNvPr>
          <p:cNvSpPr/>
          <p:nvPr/>
        </p:nvSpPr>
        <p:spPr>
          <a:xfrm>
            <a:off x="1135235" y="15672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12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Rectangle 39">
            <a:extLst>
              <a:ext uri="{FF2B5EF4-FFF2-40B4-BE49-F238E27FC236}">
                <a16:creationId xmlns:a16="http://schemas.microsoft.com/office/drawing/2014/main" id="{69E868E5-8102-49BC-93ED-5A7C072542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895" y="13825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+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12" name="Rectangle 39">
            <a:extLst>
              <a:ext uri="{FF2B5EF4-FFF2-40B4-BE49-F238E27FC236}">
                <a16:creationId xmlns:a16="http://schemas.microsoft.com/office/drawing/2014/main" id="{65956A24-5EAD-4BFA-B7DA-685A30F67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6281" y="13825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+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13" name="Rectangle 39">
            <a:extLst>
              <a:ext uri="{FF2B5EF4-FFF2-40B4-BE49-F238E27FC236}">
                <a16:creationId xmlns:a16="http://schemas.microsoft.com/office/drawing/2014/main" id="{BF4B7C1E-D669-4127-B273-49448277E1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183" y="13698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-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123F6667-82CA-4D5C-9699-48251B638AEF}"/>
              </a:ext>
            </a:extLst>
          </p:cNvPr>
          <p:cNvSpPr/>
          <p:nvPr/>
        </p:nvSpPr>
        <p:spPr>
          <a:xfrm>
            <a:off x="1404719" y="15672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24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직사각형 114">
            <a:extLst>
              <a:ext uri="{FF2B5EF4-FFF2-40B4-BE49-F238E27FC236}">
                <a16:creationId xmlns:a16="http://schemas.microsoft.com/office/drawing/2014/main" id="{E0131E26-326D-4ADC-B835-4EC2866A698F}"/>
              </a:ext>
            </a:extLst>
          </p:cNvPr>
          <p:cNvSpPr/>
          <p:nvPr/>
        </p:nvSpPr>
        <p:spPr>
          <a:xfrm>
            <a:off x="1713229" y="1567202"/>
            <a:ext cx="21285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0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직사각형 115">
            <a:extLst>
              <a:ext uri="{FF2B5EF4-FFF2-40B4-BE49-F238E27FC236}">
                <a16:creationId xmlns:a16="http://schemas.microsoft.com/office/drawing/2014/main" id="{9778602F-09FE-43C2-A43D-58A8797D2668}"/>
              </a:ext>
            </a:extLst>
          </p:cNvPr>
          <p:cNvSpPr/>
          <p:nvPr/>
        </p:nvSpPr>
        <p:spPr>
          <a:xfrm>
            <a:off x="2004881" y="15672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3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직사각형 116">
            <a:extLst>
              <a:ext uri="{FF2B5EF4-FFF2-40B4-BE49-F238E27FC236}">
                <a16:creationId xmlns:a16="http://schemas.microsoft.com/office/drawing/2014/main" id="{530C95AD-496A-4908-B66E-C5070A6894C2}"/>
              </a:ext>
            </a:extLst>
          </p:cNvPr>
          <p:cNvSpPr/>
          <p:nvPr/>
        </p:nvSpPr>
        <p:spPr>
          <a:xfrm>
            <a:off x="2275031" y="15672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6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직사각형 117">
            <a:extLst>
              <a:ext uri="{FF2B5EF4-FFF2-40B4-BE49-F238E27FC236}">
                <a16:creationId xmlns:a16="http://schemas.microsoft.com/office/drawing/2014/main" id="{8609A55D-4C91-481C-921A-B159617ACFA7}"/>
              </a:ext>
            </a:extLst>
          </p:cNvPr>
          <p:cNvSpPr/>
          <p:nvPr/>
        </p:nvSpPr>
        <p:spPr>
          <a:xfrm>
            <a:off x="2537947" y="15672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12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직사각형 118">
            <a:extLst>
              <a:ext uri="{FF2B5EF4-FFF2-40B4-BE49-F238E27FC236}">
                <a16:creationId xmlns:a16="http://schemas.microsoft.com/office/drawing/2014/main" id="{AF00B46D-316F-4A5E-9E4B-9B96E28E40E2}"/>
              </a:ext>
            </a:extLst>
          </p:cNvPr>
          <p:cNvSpPr/>
          <p:nvPr/>
        </p:nvSpPr>
        <p:spPr>
          <a:xfrm>
            <a:off x="2834333" y="15672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24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tangle 39">
            <a:extLst>
              <a:ext uri="{FF2B5EF4-FFF2-40B4-BE49-F238E27FC236}">
                <a16:creationId xmlns:a16="http://schemas.microsoft.com/office/drawing/2014/main" id="{C38E2B29-7CB2-4121-A80C-92502C85C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8563" y="15222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-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20" name="Rectangle 39">
            <a:extLst>
              <a:ext uri="{FF2B5EF4-FFF2-40B4-BE49-F238E27FC236}">
                <a16:creationId xmlns:a16="http://schemas.microsoft.com/office/drawing/2014/main" id="{CABECCDB-B77A-4071-8A1E-F27A74B5B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7010" y="15222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-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</a:t>
            </a:r>
          </a:p>
        </p:txBody>
      </p:sp>
      <p:sp>
        <p:nvSpPr>
          <p:cNvPr id="121" name="Rectangle 39">
            <a:extLst>
              <a:ext uri="{FF2B5EF4-FFF2-40B4-BE49-F238E27FC236}">
                <a16:creationId xmlns:a16="http://schemas.microsoft.com/office/drawing/2014/main" id="{D10E6749-182E-4221-9480-7A191B799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9390" y="15222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-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22" name="Rectangle 39">
            <a:extLst>
              <a:ext uri="{FF2B5EF4-FFF2-40B4-BE49-F238E27FC236}">
                <a16:creationId xmlns:a16="http://schemas.microsoft.com/office/drawing/2014/main" id="{4E579445-DBBB-4AA6-9EA0-8E3B4A509F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0229" y="15349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+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23" name="Rectangle 39">
            <a:extLst>
              <a:ext uri="{FF2B5EF4-FFF2-40B4-BE49-F238E27FC236}">
                <a16:creationId xmlns:a16="http://schemas.microsoft.com/office/drawing/2014/main" id="{8CE46EF3-B054-4578-A403-2DD9EE88B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8859" y="15349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+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24" name="Rectangle 39">
            <a:extLst>
              <a:ext uri="{FF2B5EF4-FFF2-40B4-BE49-F238E27FC236}">
                <a16:creationId xmlns:a16="http://schemas.microsoft.com/office/drawing/2014/main" id="{0B5A6A28-B2E1-46B7-ACF2-CDDCD914C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3021" y="15349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+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25" name="직사각형 124">
            <a:extLst>
              <a:ext uri="{FF2B5EF4-FFF2-40B4-BE49-F238E27FC236}">
                <a16:creationId xmlns:a16="http://schemas.microsoft.com/office/drawing/2014/main" id="{BAC87A85-2832-4832-9236-A3EDE62FA3AA}"/>
              </a:ext>
            </a:extLst>
          </p:cNvPr>
          <p:cNvSpPr/>
          <p:nvPr/>
        </p:nvSpPr>
        <p:spPr>
          <a:xfrm>
            <a:off x="6730816" y="1546433"/>
            <a:ext cx="60081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WNT3A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직사각형 125">
            <a:extLst>
              <a:ext uri="{FF2B5EF4-FFF2-40B4-BE49-F238E27FC236}">
                <a16:creationId xmlns:a16="http://schemas.microsoft.com/office/drawing/2014/main" id="{2DAB581D-5921-45DD-ACC6-B2494597EFDF}"/>
              </a:ext>
            </a:extLst>
          </p:cNvPr>
          <p:cNvSpPr/>
          <p:nvPr/>
        </p:nvSpPr>
        <p:spPr>
          <a:xfrm>
            <a:off x="6719760" y="1723266"/>
            <a:ext cx="6639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CHX (h)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직사각형 126">
            <a:extLst>
              <a:ext uri="{FF2B5EF4-FFF2-40B4-BE49-F238E27FC236}">
                <a16:creationId xmlns:a16="http://schemas.microsoft.com/office/drawing/2014/main" id="{F1A329CE-B0F2-45F8-81A5-1A65370A257D}"/>
              </a:ext>
            </a:extLst>
          </p:cNvPr>
          <p:cNvSpPr/>
          <p:nvPr/>
        </p:nvSpPr>
        <p:spPr>
          <a:xfrm>
            <a:off x="3924423" y="1719602"/>
            <a:ext cx="21285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0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직사각형 127">
            <a:extLst>
              <a:ext uri="{FF2B5EF4-FFF2-40B4-BE49-F238E27FC236}">
                <a16:creationId xmlns:a16="http://schemas.microsoft.com/office/drawing/2014/main" id="{F8831255-BDC6-4A11-9006-4360DD8EB36A}"/>
              </a:ext>
            </a:extLst>
          </p:cNvPr>
          <p:cNvSpPr/>
          <p:nvPr/>
        </p:nvSpPr>
        <p:spPr>
          <a:xfrm>
            <a:off x="4200420" y="17196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3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직사각형 128">
            <a:extLst>
              <a:ext uri="{FF2B5EF4-FFF2-40B4-BE49-F238E27FC236}">
                <a16:creationId xmlns:a16="http://schemas.microsoft.com/office/drawing/2014/main" id="{23CED936-90F1-419A-953A-19AA9C83171F}"/>
              </a:ext>
            </a:extLst>
          </p:cNvPr>
          <p:cNvSpPr/>
          <p:nvPr/>
        </p:nvSpPr>
        <p:spPr>
          <a:xfrm>
            <a:off x="4958258" y="1342206"/>
            <a:ext cx="65813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DLD-1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직사각형 129">
            <a:extLst>
              <a:ext uri="{FF2B5EF4-FFF2-40B4-BE49-F238E27FC236}">
                <a16:creationId xmlns:a16="http://schemas.microsoft.com/office/drawing/2014/main" id="{60B99DF5-BBAC-4E27-B130-A881F624A6BE}"/>
              </a:ext>
            </a:extLst>
          </p:cNvPr>
          <p:cNvSpPr/>
          <p:nvPr/>
        </p:nvSpPr>
        <p:spPr>
          <a:xfrm>
            <a:off x="4468092" y="17196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6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Rectangle 39">
            <a:extLst>
              <a:ext uri="{FF2B5EF4-FFF2-40B4-BE49-F238E27FC236}">
                <a16:creationId xmlns:a16="http://schemas.microsoft.com/office/drawing/2014/main" id="{5B58CD9F-6960-4F7E-BD33-2C43A1F235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7734" y="15222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-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32" name="직사각형 131">
            <a:extLst>
              <a:ext uri="{FF2B5EF4-FFF2-40B4-BE49-F238E27FC236}">
                <a16:creationId xmlns:a16="http://schemas.microsoft.com/office/drawing/2014/main" id="{F98B9FD5-F050-4250-B7AA-A7AA2924BB62}"/>
              </a:ext>
            </a:extLst>
          </p:cNvPr>
          <p:cNvSpPr/>
          <p:nvPr/>
        </p:nvSpPr>
        <p:spPr>
          <a:xfrm>
            <a:off x="4709270" y="17196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12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Rectangle 39">
            <a:extLst>
              <a:ext uri="{FF2B5EF4-FFF2-40B4-BE49-F238E27FC236}">
                <a16:creationId xmlns:a16="http://schemas.microsoft.com/office/drawing/2014/main" id="{AF28EC7E-66AA-4BFD-85B2-921D3CFDA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3930" y="15349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+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34" name="Rectangle 39">
            <a:extLst>
              <a:ext uri="{FF2B5EF4-FFF2-40B4-BE49-F238E27FC236}">
                <a16:creationId xmlns:a16="http://schemas.microsoft.com/office/drawing/2014/main" id="{626B2659-6A1C-45F5-A791-33C30145E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316" y="15349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+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9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35" name="Rectangle 39">
            <a:extLst>
              <a:ext uri="{FF2B5EF4-FFF2-40B4-BE49-F238E27FC236}">
                <a16:creationId xmlns:a16="http://schemas.microsoft.com/office/drawing/2014/main" id="{C6591396-346D-4E48-862E-ED786BEA7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7218" y="1522252"/>
            <a:ext cx="275590" cy="18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-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                </a:t>
            </a:r>
          </a:p>
          <a:p>
            <a:r>
              <a:rPr lang="en-US" altLang="ko-KR" sz="1000" b="1" dirty="0"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    </a:t>
            </a:r>
          </a:p>
        </p:txBody>
      </p:sp>
      <p:sp>
        <p:nvSpPr>
          <p:cNvPr id="136" name="직사각형 135">
            <a:extLst>
              <a:ext uri="{FF2B5EF4-FFF2-40B4-BE49-F238E27FC236}">
                <a16:creationId xmlns:a16="http://schemas.microsoft.com/office/drawing/2014/main" id="{9487FDBA-9F51-43DB-9977-0CCB09162C53}"/>
              </a:ext>
            </a:extLst>
          </p:cNvPr>
          <p:cNvSpPr/>
          <p:nvPr/>
        </p:nvSpPr>
        <p:spPr>
          <a:xfrm>
            <a:off x="4978754" y="17196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24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직사각형 136">
            <a:extLst>
              <a:ext uri="{FF2B5EF4-FFF2-40B4-BE49-F238E27FC236}">
                <a16:creationId xmlns:a16="http://schemas.microsoft.com/office/drawing/2014/main" id="{F6C227DE-4A6A-4085-9347-EB99A80AE949}"/>
              </a:ext>
            </a:extLst>
          </p:cNvPr>
          <p:cNvSpPr/>
          <p:nvPr/>
        </p:nvSpPr>
        <p:spPr>
          <a:xfrm>
            <a:off x="5287264" y="1719602"/>
            <a:ext cx="21285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0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직사각형 137">
            <a:extLst>
              <a:ext uri="{FF2B5EF4-FFF2-40B4-BE49-F238E27FC236}">
                <a16:creationId xmlns:a16="http://schemas.microsoft.com/office/drawing/2014/main" id="{4F10E868-57CC-4574-A8C1-A8E7C0538C0E}"/>
              </a:ext>
            </a:extLst>
          </p:cNvPr>
          <p:cNvSpPr/>
          <p:nvPr/>
        </p:nvSpPr>
        <p:spPr>
          <a:xfrm>
            <a:off x="5578916" y="17196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3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A38A3AB6-8BBE-4005-BDEA-835965CFA4AA}"/>
              </a:ext>
            </a:extLst>
          </p:cNvPr>
          <p:cNvSpPr/>
          <p:nvPr/>
        </p:nvSpPr>
        <p:spPr>
          <a:xfrm>
            <a:off x="5849066" y="17196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6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직사각형 139">
            <a:extLst>
              <a:ext uri="{FF2B5EF4-FFF2-40B4-BE49-F238E27FC236}">
                <a16:creationId xmlns:a16="http://schemas.microsoft.com/office/drawing/2014/main" id="{8137EE99-2EE8-4C58-ACF1-023401819BEE}"/>
              </a:ext>
            </a:extLst>
          </p:cNvPr>
          <p:cNvSpPr/>
          <p:nvPr/>
        </p:nvSpPr>
        <p:spPr>
          <a:xfrm>
            <a:off x="6111982" y="17196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12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직사각형 140">
            <a:extLst>
              <a:ext uri="{FF2B5EF4-FFF2-40B4-BE49-F238E27FC236}">
                <a16:creationId xmlns:a16="http://schemas.microsoft.com/office/drawing/2014/main" id="{622AC817-D367-4EC9-A748-4177B3CC3043}"/>
              </a:ext>
            </a:extLst>
          </p:cNvPr>
          <p:cNvSpPr/>
          <p:nvPr/>
        </p:nvSpPr>
        <p:spPr>
          <a:xfrm>
            <a:off x="6408368" y="1719602"/>
            <a:ext cx="30843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24</a:t>
            </a:r>
            <a:endParaRPr lang="ko-KR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2" name="그림 141">
            <a:extLst>
              <a:ext uri="{FF2B5EF4-FFF2-40B4-BE49-F238E27FC236}">
                <a16:creationId xmlns:a16="http://schemas.microsoft.com/office/drawing/2014/main" id="{EB4F2C75-9B47-4D09-8B93-F4B5E8ED6E0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01414" y="2749236"/>
            <a:ext cx="2492062" cy="544749"/>
          </a:xfrm>
          <a:prstGeom prst="rect">
            <a:avLst/>
          </a:prstGeom>
        </p:spPr>
      </p:pic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C759361C-AFB5-45ED-9038-F39D0528503C}"/>
              </a:ext>
            </a:extLst>
          </p:cNvPr>
          <p:cNvSpPr/>
          <p:nvPr/>
        </p:nvSpPr>
        <p:spPr>
          <a:xfrm>
            <a:off x="6567309" y="2978111"/>
            <a:ext cx="72968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-catenin 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4" name="Picture 7">
            <a:extLst>
              <a:ext uri="{FF2B5EF4-FFF2-40B4-BE49-F238E27FC236}">
                <a16:creationId xmlns:a16="http://schemas.microsoft.com/office/drawing/2014/main" id="{941558C1-5E7B-4ACE-ACD1-8CDAAC8D0FD7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848"/>
          <a:stretch/>
        </p:blipFill>
        <p:spPr bwMode="auto">
          <a:xfrm>
            <a:off x="4095819" y="4406236"/>
            <a:ext cx="2880000" cy="6933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5" name="Picture 6">
            <a:extLst>
              <a:ext uri="{FF2B5EF4-FFF2-40B4-BE49-F238E27FC236}">
                <a16:creationId xmlns:a16="http://schemas.microsoft.com/office/drawing/2014/main" id="{B924CACE-73F9-4E7E-BDA2-8B29987EE5E3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880"/>
          <a:stretch/>
        </p:blipFill>
        <p:spPr bwMode="auto">
          <a:xfrm>
            <a:off x="4095819" y="3581350"/>
            <a:ext cx="2880000" cy="7505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6" name="직사각형 145">
            <a:extLst>
              <a:ext uri="{FF2B5EF4-FFF2-40B4-BE49-F238E27FC236}">
                <a16:creationId xmlns:a16="http://schemas.microsoft.com/office/drawing/2014/main" id="{54D7BE33-1BE6-4350-A2FD-2461AA382067}"/>
              </a:ext>
            </a:extLst>
          </p:cNvPr>
          <p:cNvSpPr/>
          <p:nvPr/>
        </p:nvSpPr>
        <p:spPr>
          <a:xfrm>
            <a:off x="6948051" y="4588871"/>
            <a:ext cx="5629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l-GR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β</a:t>
            </a: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-actin</a:t>
            </a:r>
            <a:endParaRPr lang="ko-KR" altLang="el-GR" sz="900" b="1" dirty="0">
              <a:solidFill>
                <a:prstClr val="black"/>
              </a:solidFill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graphicFrame>
        <p:nvGraphicFramePr>
          <p:cNvPr id="147" name="개체 146">
            <a:extLst>
              <a:ext uri="{FF2B5EF4-FFF2-40B4-BE49-F238E27FC236}">
                <a16:creationId xmlns:a16="http://schemas.microsoft.com/office/drawing/2014/main" id="{E4D0BACA-A154-4CA9-A726-A9B23F777F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1574563"/>
              </p:ext>
            </p:extLst>
          </p:nvPr>
        </p:nvGraphicFramePr>
        <p:xfrm>
          <a:off x="4071808" y="1935046"/>
          <a:ext cx="2462213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Image" r:id="rId16" imgW="2461680" imgH="758520" progId="Photoshop.Image.12">
                  <p:embed/>
                </p:oleObj>
              </mc:Choice>
              <mc:Fallback>
                <p:oleObj name="Image" r:id="rId16" imgW="2461680" imgH="758520" progId="Photoshop.Image.12">
                  <p:embed/>
                  <p:pic>
                    <p:nvPicPr>
                      <p:cNvPr id="2" name="개체 1">
                        <a:extLst>
                          <a:ext uri="{FF2B5EF4-FFF2-40B4-BE49-F238E27FC236}">
                            <a16:creationId xmlns:a16="http://schemas.microsoft.com/office/drawing/2014/main" id="{ED896CC3-6F11-40A2-A6EB-9D80A3DF79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071808" y="1935046"/>
                        <a:ext cx="2462213" cy="758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" name="직사각형 147">
            <a:extLst>
              <a:ext uri="{FF2B5EF4-FFF2-40B4-BE49-F238E27FC236}">
                <a16:creationId xmlns:a16="http://schemas.microsoft.com/office/drawing/2014/main" id="{B8D1AB51-C22B-4860-BABC-6F4BDB5FC29E}"/>
              </a:ext>
            </a:extLst>
          </p:cNvPr>
          <p:cNvSpPr/>
          <p:nvPr/>
        </p:nvSpPr>
        <p:spPr>
          <a:xfrm>
            <a:off x="6502471" y="2376829"/>
            <a:ext cx="5291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ea typeface="HY견고딕" panose="02030600000101010101" pitchFamily="18" charset="-127"/>
                <a:cs typeface="Arial" panose="020B0604020202020204" pitchFamily="34" charset="0"/>
              </a:rPr>
              <a:t>RIP1</a:t>
            </a:r>
            <a:endParaRPr lang="ko-KR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883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8218</TotalTime>
  <Words>509</Words>
  <Application>Microsoft Office PowerPoint</Application>
  <PresentationFormat>와이드스크린</PresentationFormat>
  <Paragraphs>367</Paragraphs>
  <Slides>9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맑은 고딕</vt:lpstr>
      <vt:lpstr>Arial</vt:lpstr>
      <vt:lpstr>Office 테마</vt:lpstr>
      <vt:lpstr>Image</vt:lpstr>
      <vt:lpstr>Adobe Photoshop Image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357</cp:revision>
  <dcterms:created xsi:type="dcterms:W3CDTF">2022-04-21T01:15:30Z</dcterms:created>
  <dcterms:modified xsi:type="dcterms:W3CDTF">2023-04-28T05:06:26Z</dcterms:modified>
</cp:coreProperties>
</file>