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142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723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196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027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5506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7448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1733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976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830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215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0650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445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D5CAA0-7DA7-488F-954F-3DA52F692D99}" type="datetimeFigureOut">
              <a:rPr lang="en-US" smtClean="0"/>
              <a:t>8/17/2023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472DD-4E2C-4038-A169-47B90ECD32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98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tif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>
            <a:extLst>
              <a:ext uri="{FF2B5EF4-FFF2-40B4-BE49-F238E27FC236}">
                <a16:creationId xmlns:a16="http://schemas.microsoft.com/office/drawing/2014/main" id="{5EC9A8EC-7EC0-CA6F-C6D1-A18864477E3A}"/>
              </a:ext>
            </a:extLst>
          </p:cNvPr>
          <p:cNvSpPr txBox="1"/>
          <p:nvPr/>
        </p:nvSpPr>
        <p:spPr>
          <a:xfrm>
            <a:off x="0" y="21297"/>
            <a:ext cx="27210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Supplementary Figure 1, Harrington et al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139AD9-F2B9-B5F9-1106-09783F44AF35}"/>
              </a:ext>
            </a:extLst>
          </p:cNvPr>
          <p:cNvSpPr txBox="1"/>
          <p:nvPr/>
        </p:nvSpPr>
        <p:spPr>
          <a:xfrm>
            <a:off x="145610" y="615435"/>
            <a:ext cx="291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C627EF0-4E54-E18C-3A5D-847283347897}"/>
              </a:ext>
            </a:extLst>
          </p:cNvPr>
          <p:cNvSpPr txBox="1"/>
          <p:nvPr/>
        </p:nvSpPr>
        <p:spPr>
          <a:xfrm>
            <a:off x="3269571" y="626586"/>
            <a:ext cx="291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21B2367-6FFC-6497-D189-A1F0997C2F79}"/>
              </a:ext>
            </a:extLst>
          </p:cNvPr>
          <p:cNvSpPr txBox="1"/>
          <p:nvPr/>
        </p:nvSpPr>
        <p:spPr>
          <a:xfrm>
            <a:off x="145610" y="3033019"/>
            <a:ext cx="291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9BBB19-0F08-16D3-B4BD-5A92F375B7FC}"/>
              </a:ext>
            </a:extLst>
          </p:cNvPr>
          <p:cNvSpPr txBox="1"/>
          <p:nvPr/>
        </p:nvSpPr>
        <p:spPr>
          <a:xfrm>
            <a:off x="3320160" y="3044170"/>
            <a:ext cx="291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</a:t>
            </a: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5F85D43-5D89-0177-8A86-786DAB6756C7}"/>
              </a:ext>
            </a:extLst>
          </p:cNvPr>
          <p:cNvGrpSpPr/>
          <p:nvPr/>
        </p:nvGrpSpPr>
        <p:grpSpPr>
          <a:xfrm>
            <a:off x="230447" y="800101"/>
            <a:ext cx="2849552" cy="2194560"/>
            <a:chOff x="230447" y="800101"/>
            <a:chExt cx="2849552" cy="2194560"/>
          </a:xfrm>
        </p:grpSpPr>
        <p:pic>
          <p:nvPicPr>
            <p:cNvPr id="5" name="Picture 4" descr="Shape&#10;&#10;Description automatically generated with medium confidence">
              <a:extLst>
                <a:ext uri="{FF2B5EF4-FFF2-40B4-BE49-F238E27FC236}">
                  <a16:creationId xmlns:a16="http://schemas.microsoft.com/office/drawing/2014/main" id="{A253AB9F-7FF0-3D81-6C42-39FD79035F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0447" y="800101"/>
              <a:ext cx="2849552" cy="2194560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280CCE0-FA23-6913-BED8-39058C5D051A}"/>
                </a:ext>
              </a:extLst>
            </p:cNvPr>
            <p:cNvSpPr txBox="1"/>
            <p:nvPr/>
          </p:nvSpPr>
          <p:spPr>
            <a:xfrm>
              <a:off x="2037677" y="2297150"/>
              <a:ext cx="8504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r</a:t>
              </a:r>
              <a:r>
                <a:rPr lang="en-US" sz="1100" baseline="30000" dirty="0"/>
                <a:t>2</a:t>
              </a:r>
              <a:r>
                <a:rPr lang="en-US" sz="1100" dirty="0"/>
                <a:t>= 0.9075</a:t>
              </a:r>
              <a:r>
                <a:rPr lang="en-US" sz="1100" baseline="30000" dirty="0"/>
                <a:t> 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E91EEE03-6E2A-8EEA-01B4-447808914CFF}"/>
              </a:ext>
            </a:extLst>
          </p:cNvPr>
          <p:cNvGrpSpPr/>
          <p:nvPr/>
        </p:nvGrpSpPr>
        <p:grpSpPr>
          <a:xfrm>
            <a:off x="3540510" y="800101"/>
            <a:ext cx="2849552" cy="2194560"/>
            <a:chOff x="3429000" y="800101"/>
            <a:chExt cx="2849552" cy="2194560"/>
          </a:xfrm>
        </p:grpSpPr>
        <p:pic>
          <p:nvPicPr>
            <p:cNvPr id="7" name="Picture 6" descr="Red lights in the dark&#10;&#10;Description automatically generated with medium confidence">
              <a:extLst>
                <a:ext uri="{FF2B5EF4-FFF2-40B4-BE49-F238E27FC236}">
                  <a16:creationId xmlns:a16="http://schemas.microsoft.com/office/drawing/2014/main" id="{1B01CD08-F423-2190-42D3-1AA90794FC0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0" y="800101"/>
              <a:ext cx="2849552" cy="2194560"/>
            </a:xfrm>
            <a:prstGeom prst="rect">
              <a:avLst/>
            </a:prstGeom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6EB7B52-4199-3CFD-B6DC-518229C74D4D}"/>
                </a:ext>
              </a:extLst>
            </p:cNvPr>
            <p:cNvSpPr txBox="1"/>
            <p:nvPr/>
          </p:nvSpPr>
          <p:spPr>
            <a:xfrm>
              <a:off x="5223209" y="2308301"/>
              <a:ext cx="8504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r</a:t>
              </a:r>
              <a:r>
                <a:rPr lang="en-US" sz="1100" baseline="30000" dirty="0"/>
                <a:t>2</a:t>
              </a:r>
              <a:r>
                <a:rPr lang="en-US" sz="1100" dirty="0"/>
                <a:t>= 0.8753</a:t>
              </a:r>
              <a:r>
                <a:rPr lang="en-US" sz="1100" baseline="30000" dirty="0"/>
                <a:t>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FE45445-3DFE-4BFA-AEE9-A839A7D4B808}"/>
              </a:ext>
            </a:extLst>
          </p:cNvPr>
          <p:cNvGrpSpPr/>
          <p:nvPr/>
        </p:nvGrpSpPr>
        <p:grpSpPr>
          <a:xfrm>
            <a:off x="291220" y="3217685"/>
            <a:ext cx="2788779" cy="2194560"/>
            <a:chOff x="291220" y="3217685"/>
            <a:chExt cx="2788779" cy="2194560"/>
          </a:xfrm>
        </p:grpSpPr>
        <p:pic>
          <p:nvPicPr>
            <p:cNvPr id="9" name="Picture 8" descr="A picture containing computer, dark&#10;&#10;Description automatically generated">
              <a:extLst>
                <a:ext uri="{FF2B5EF4-FFF2-40B4-BE49-F238E27FC236}">
                  <a16:creationId xmlns:a16="http://schemas.microsoft.com/office/drawing/2014/main" id="{05BE2D97-CF05-AC14-2474-7BB38FBE4C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1220" y="3217685"/>
              <a:ext cx="2788779" cy="2194560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FEFA77A6-B11E-5472-3F6D-85B156ABD426}"/>
                </a:ext>
              </a:extLst>
            </p:cNvPr>
            <p:cNvSpPr txBox="1"/>
            <p:nvPr/>
          </p:nvSpPr>
          <p:spPr>
            <a:xfrm>
              <a:off x="2055170" y="4724400"/>
              <a:ext cx="8504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r</a:t>
              </a:r>
              <a:r>
                <a:rPr lang="en-US" sz="1100" baseline="30000" dirty="0"/>
                <a:t>2</a:t>
              </a:r>
              <a:r>
                <a:rPr lang="en-US" sz="1100" dirty="0"/>
                <a:t>= 0.7439</a:t>
              </a:r>
              <a:r>
                <a:rPr lang="en-US" sz="1100" baseline="30000" dirty="0"/>
                <a:t> </a:t>
              </a: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BABA713-FAF7-E5B1-5278-F875C016FAF8}"/>
              </a:ext>
            </a:extLst>
          </p:cNvPr>
          <p:cNvGrpSpPr/>
          <p:nvPr/>
        </p:nvGrpSpPr>
        <p:grpSpPr>
          <a:xfrm>
            <a:off x="3581804" y="3217685"/>
            <a:ext cx="2849552" cy="2194560"/>
            <a:chOff x="3581804" y="3217685"/>
            <a:chExt cx="2849552" cy="2194560"/>
          </a:xfrm>
        </p:grpSpPr>
        <p:pic>
          <p:nvPicPr>
            <p:cNvPr id="11" name="Picture 10" descr="A picture containing indoor, night sky&#10;&#10;Description automatically generated">
              <a:extLst>
                <a:ext uri="{FF2B5EF4-FFF2-40B4-BE49-F238E27FC236}">
                  <a16:creationId xmlns:a16="http://schemas.microsoft.com/office/drawing/2014/main" id="{002DF7C5-5787-A56B-8D08-A05054FE283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81804" y="3217685"/>
              <a:ext cx="2849552" cy="2194560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B6CBCAB-1657-D92E-CF26-FD3439A9DBB3}"/>
                </a:ext>
              </a:extLst>
            </p:cNvPr>
            <p:cNvSpPr txBox="1"/>
            <p:nvPr/>
          </p:nvSpPr>
          <p:spPr>
            <a:xfrm>
              <a:off x="5428064" y="4718267"/>
              <a:ext cx="85048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/>
                <a:t>r</a:t>
              </a:r>
              <a:r>
                <a:rPr lang="en-US" sz="1100" baseline="30000" dirty="0"/>
                <a:t>2</a:t>
              </a:r>
              <a:r>
                <a:rPr lang="en-US" sz="1100" dirty="0"/>
                <a:t>= 0.9159</a:t>
              </a:r>
              <a:r>
                <a:rPr lang="en-US" sz="1100" baseline="30000" dirty="0"/>
                <a:t> </a:t>
              </a:r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060F68F-050F-B4B0-6F49-3BD3042283EA}"/>
              </a:ext>
            </a:extLst>
          </p:cNvPr>
          <p:cNvSpPr txBox="1"/>
          <p:nvPr/>
        </p:nvSpPr>
        <p:spPr>
          <a:xfrm>
            <a:off x="206331" y="5596911"/>
            <a:ext cx="612648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just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Supplementary Figure 1: </a:t>
            </a:r>
            <a:r>
              <a:rPr lang="en-US" sz="12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Linear relationship of H-scores for nuclear and cytoplasmic UGDH expression for each tumor tissue sample in molecular subtypes of high grade epithelial ovarian cancers. A) C1/MES subtype, B) C2/IMR subtype, C) C4/DIF subtype, D) C5/PRO subtype.</a:t>
            </a:r>
          </a:p>
        </p:txBody>
      </p:sp>
    </p:spTree>
    <p:extLst>
      <p:ext uri="{BB962C8B-B14F-4D97-AF65-F5344CB8AC3E}">
        <p14:creationId xmlns:p14="http://schemas.microsoft.com/office/powerpoint/2010/main" val="25215649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175</TotalTime>
  <Words>80</Words>
  <Application>Microsoft Office PowerPoint</Application>
  <PresentationFormat>Letter Paper (8.5x11 in)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Harrington, Brittney (NIH/NCI) [F]</dc:creator>
  <cp:lastModifiedBy>Harrington, Brittney (NIH/NCI) [F]</cp:lastModifiedBy>
  <cp:revision>3</cp:revision>
  <dcterms:created xsi:type="dcterms:W3CDTF">2023-08-13T18:00:30Z</dcterms:created>
  <dcterms:modified xsi:type="dcterms:W3CDTF">2023-08-17T17:48:48Z</dcterms:modified>
</cp:coreProperties>
</file>