
<file path=[Content_Types].xml><?xml version="1.0" encoding="utf-8"?>
<Types xmlns="http://schemas.openxmlformats.org/package/2006/content-types">
  <Default Extension="jpeg" ContentType="image/jpeg"/>
  <Default Extension="JPG" ContentType="image/.jpg"/>
  <Default Extension="tiff" ContentType="image/tif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62" r:id="rId4"/>
    <p:sldId id="274" r:id="rId5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gs" Target="tags/tag1.xml"/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tiff"/><Relationship Id="rId1" Type="http://schemas.openxmlformats.org/officeDocument/2006/relationships/image" Target="../media/image4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tiff"/><Relationship Id="rId1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49655" y="382905"/>
            <a:ext cx="3313430" cy="600075"/>
          </a:xfrm>
        </p:spPr>
        <p:txBody>
          <a:bodyPr>
            <a:normAutofit/>
          </a:bodyPr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Figure 1C</a:t>
            </a:r>
            <a:endParaRPr lang="en-US" altLang="zh-C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158240"/>
            <a:ext cx="6287770" cy="4907915"/>
          </a:xfrm>
          <a:prstGeom prst="rect">
            <a:avLst/>
          </a:prstGeom>
        </p:spPr>
      </p:pic>
      <p:pic>
        <p:nvPicPr>
          <p:cNvPr id="4" name="图片 3" descr="1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065" y="600075"/>
            <a:ext cx="5704205" cy="2743200"/>
          </a:xfrm>
          <a:prstGeom prst="rect">
            <a:avLst/>
          </a:prstGeom>
        </p:spPr>
      </p:pic>
      <p:pic>
        <p:nvPicPr>
          <p:cNvPr id="8" name="图片 7" descr="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6995" y="3773805"/>
            <a:ext cx="2879090" cy="290449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7813675" y="643255"/>
            <a:ext cx="3341370" cy="600075"/>
          </a:xfrm>
        </p:spPr>
        <p:txBody>
          <a:bodyPr>
            <a:normAutofit/>
          </a:bodyPr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Figure 2F </a:t>
            </a:r>
            <a:endParaRPr lang="en-US" altLang="zh-C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 descr="2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8587105" cy="6858000"/>
          </a:xfrm>
          <a:prstGeom prst="rect">
            <a:avLst/>
          </a:prstGeom>
        </p:spPr>
      </p:pic>
      <p:pic>
        <p:nvPicPr>
          <p:cNvPr id="4" name="图片 3" descr="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0365" y="2232660"/>
            <a:ext cx="3324225" cy="33540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-81280" y="0"/>
            <a:ext cx="6704330" cy="600075"/>
          </a:xfrm>
        </p:spPr>
        <p:txBody>
          <a:bodyPr>
            <a:normAutofit/>
          </a:bodyPr>
          <a:p>
            <a:r>
              <a:rPr lang="en-US" altLang="zh-CN">
                <a:latin typeface="Arial" panose="020B0604020202020204" pitchFamily="34" charset="0"/>
                <a:cs typeface="Arial" panose="020B0604020202020204" pitchFamily="34" charset="0"/>
              </a:rPr>
              <a:t>Figure 3D</a:t>
            </a:r>
            <a:endParaRPr lang="en-US" altLang="zh-CN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图片 1" descr="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43280"/>
            <a:ext cx="6078220" cy="4818380"/>
          </a:xfrm>
          <a:prstGeom prst="rect">
            <a:avLst/>
          </a:prstGeom>
        </p:spPr>
      </p:pic>
      <p:pic>
        <p:nvPicPr>
          <p:cNvPr id="4" name="图片 3" descr="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460" y="941070"/>
            <a:ext cx="6098540" cy="536765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OTE4YjQ1OTNiZTVjNmRiZTRmYWIzN2RkYTUwMTRmZTAifQ=="/>
</p:tagLst>
</file>

<file path=ppt/theme/theme1.xml><?xml version="1.0" encoding="utf-8"?>
<a:theme xmlns:a="http://schemas.openxmlformats.org/drawingml/2006/main" name="WPS">
  <a:themeElements>
    <a:clrScheme name="WPS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4874CB"/>
      </a:accent1>
      <a:accent2>
        <a:srgbClr val="E6724B"/>
      </a:accent2>
      <a:accent3>
        <a:srgbClr val="EFBB1F"/>
      </a:accent3>
      <a:accent4>
        <a:srgbClr val="75BD42"/>
      </a:accent4>
      <a:accent5>
        <a:srgbClr val="30C0B4"/>
      </a:accent5>
      <a:accent6>
        <a:srgbClr val="E05269"/>
      </a:accent6>
      <a:hlink>
        <a:srgbClr val="0026E5"/>
      </a:hlink>
      <a:folHlink>
        <a:srgbClr val="7E1FAD"/>
      </a:folHlink>
    </a:clrScheme>
    <a:fontScheme name="WP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</Words>
  <Application>WPS 演示</Application>
  <PresentationFormat>宽屏</PresentationFormat>
  <Paragraphs>6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Arial</vt:lpstr>
      <vt:lpstr>宋体</vt:lpstr>
      <vt:lpstr>Wingdings</vt:lpstr>
      <vt:lpstr>微软雅黑</vt:lpstr>
      <vt:lpstr>Arial Unicode MS</vt:lpstr>
      <vt:lpstr>Calibri</vt:lpstr>
      <vt:lpstr>WPS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乔云阳</dc:creator>
  <cp:lastModifiedBy>乔JOEYuny</cp:lastModifiedBy>
  <cp:revision>56</cp:revision>
  <dcterms:created xsi:type="dcterms:W3CDTF">2023-08-26T13:41:00Z</dcterms:created>
  <dcterms:modified xsi:type="dcterms:W3CDTF">2023-08-29T02:58:12Z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AEE2EDDE8135433CBAB2EB4F547CB61C_12</vt:lpwstr>
  </property>
  <property fmtid="{D5CDD505-2E9C-101B-9397-08002B2CF9AE}" pid="3" name="KSOProductBuildVer">
    <vt:lpwstr>2052-12.1.0.15120</vt:lpwstr>
  </property>
</Properties>
</file>