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F39518-337D-EE7A-6655-86D5BB45DD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5106BCA-2934-8AD0-73B0-2E7DCA182D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1249B7-39B5-E596-636E-981E36C39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ECDAF0-C0B7-4E30-2951-B2DFA36E8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3DDEA7F-D465-9285-A661-AC652A022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56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144EA0-9FED-87B4-AED6-D65BDA50B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ABA2074-49B7-C23E-F7FB-DF3C8C247F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5AECB8-7D5A-8F62-046C-25AAC45CE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79F4A9-A1F1-F9E5-65D2-8692A01BD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B58699-0C19-636B-7F7C-F29989905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086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DDFFB66-EA65-A7D7-368A-AA4ED8832C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7EC620E-A8D8-93DE-351A-587DD6F904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64BCC2-7BF3-152F-0862-5EAC40278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C6A6D9-1090-3DFC-5337-A96725A49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F293A08-2D52-10E9-C281-9049CF0B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821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A35C8D-1276-079F-F2C9-203838F2F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FBACF9-D1E9-2B75-910D-8F4F5D1C2D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DBC5D3-166F-4634-188B-F2595C946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33997A-9FA6-1C9A-5E5D-775558FED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BEAFE32-C805-467C-0821-8FC4D9D59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14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004FDF-EDF9-4C3C-4E20-B04BA424D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98CEE86-421B-1C9A-C38B-07D31F62E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8A9B47-22A1-9D53-0453-3690A57F6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948B2F-E656-1F8B-518F-472230E25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F0CFE1-FC8A-AB22-FB1B-DFA34B006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34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286B67-B10D-87B9-F7C3-8ED321655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332737-67E3-1620-B85B-21E4C201F3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EF3052D-EDD5-E46F-B1A2-F1D8C5BA5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F6039AC-1000-8E0F-0E30-2525F4C1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A9FB8D1-AFD8-37BC-FC3D-1F1E037DD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4541AF6-6786-A411-6E61-64D1CBA2E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28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C4D5BB-233B-C1CB-93A6-373378FA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1EE3545-80FF-C2A3-662D-A7BB17D396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083FD5D-1C9A-B081-CC5F-CE817B4B9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BFAEE71-FC27-3217-FA4C-A10223ED6B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F512A37-2360-AFE0-2CA8-FA625C38DC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209FE8E-7122-55B5-1B14-251F93052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3E9A537-FB03-AB70-8716-CA6356330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1EA7A58-FB94-541A-6D6C-5CD7970C0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207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4635B9-67A2-D9AA-7C7E-6535ADA56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A912BBD-060B-B71A-D292-2F0D73743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497C683-EF62-5BED-A063-6024E9D2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A09C962-5FF4-62A0-6B3B-6C398E9ED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962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8EF1664-1D88-4BA2-ABB0-5FFFD575C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D636B37-097A-E52A-3A01-15837DAC5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7CB9AF6-81C8-72DE-137C-7E2552B3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355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943645-5EA2-CE08-D5CA-B35FC031E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2495B60-016F-AF82-CAEE-2C284983A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F32B3C0-2C4D-558E-A23F-9EC5E087B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AAB4AE9-E25E-051F-3943-E09FDBFAB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0645F4E-9DD4-7BDB-5B0A-C6B0FA25F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FDCE85C-C83E-A41D-AA3D-E92D5CD99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91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A5A779-FE27-3E93-332B-ED853D5DD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D550DE6-E209-CF5A-7C8B-896732BB07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8BEFB91-ED8D-5ED4-307A-777F5E7FAB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35FAEA-C850-8DF3-3CB1-36C9C568E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D042600-C90C-E151-85E6-B61D62E88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7699A9E-CEAA-5113-7AF3-3DCC92A28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94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6BF3A1C-77CA-D475-B7AF-5F989BA6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773816C-C026-0E4B-4D07-CA24AD524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4092EE6-C427-6150-CD89-E6489CBCF6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68E76-F7E0-440D-8559-9946B3342523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76950A-A2A1-7A22-87AE-32613B85E7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87B5E3-2B84-C946-8DE5-81ECF8E0BF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FA856-4C8D-44D4-A4C2-07BC6F3C0C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367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E9FAC9F-229C-1938-148E-F9E8CCCB25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5" y="-25098"/>
            <a:ext cx="9734550" cy="688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837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 xy</dc:creator>
  <cp:lastModifiedBy>wang xy</cp:lastModifiedBy>
  <cp:revision>1</cp:revision>
  <dcterms:created xsi:type="dcterms:W3CDTF">2023-05-03T09:57:57Z</dcterms:created>
  <dcterms:modified xsi:type="dcterms:W3CDTF">2023-05-03T09:58:32Z</dcterms:modified>
</cp:coreProperties>
</file>