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233435-EB0C-DD62-B81E-FA71E61D3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3AB3E49-36A8-F1CB-3365-24D168CC3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75140C-BAFD-EF5D-6785-AF6480AFD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BCB716-7220-6EBD-9801-C0E91BFA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08393E-1BF7-0784-8162-BC312CDC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400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182993-27AE-E7AB-5DBE-5DAD0709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CA970AA-19E7-340E-FEBE-C4BD98E52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8A5D0E-C3A4-EBA6-C1D3-2128EAA24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FD9465-CC82-0E2C-EAAE-35E62D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737045-3CA5-1231-CDD5-9CFCA2AA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87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5FD2374-2C98-ACE0-32E6-6263F7DC8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FD812E0-8E04-3B96-224C-EEAA6DF5C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CFBD2F-49D5-2609-13CB-F127EC601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161852-878E-BC86-74FB-6EFCCA5D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208ECD-F858-D291-7A2C-64FC3D8C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29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707BB6-40CC-B5F9-E5D1-FA2C52D4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01D09B-22DB-1E52-E5CE-5885B2C89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17B25A-6477-9F9A-D912-EE88A60F2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846DF0-5489-5874-8815-BDD47854F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299816-2458-B528-E1D2-B3954FE09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09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E3330-B62D-2947-3995-B62F18972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3FE17A-B2F6-E2E7-5A2C-84B594145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8949A8-E35A-912E-90BC-88DC12AC0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331156-E9BE-8616-9080-0FAD37A36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8F3104-18F2-7CC1-4396-CAB25363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25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5B50B0-A831-641A-DD7D-BAF55C4A7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E80CEA4-4627-A03F-F97E-FC95A91489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D6F4655-7314-2E93-F7AD-3211AD513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5EAA1AD-2E36-71CC-6ED3-B17FF60ED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252ABE-09B9-341A-33C2-7FF8D5D3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F59EED-5626-DD80-5EA6-0C41F260C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01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7CECBD-BF0D-167B-462E-0149DF2D0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CD428C-1F38-C996-D57E-ECEE8625A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D67D85E-12D0-EE0A-7CFD-1CCBFCE60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32F3FD0-B8D2-72F7-0207-9756895EA8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B13B9F4-C5E2-5F58-EC63-657C6B78D9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B43B5B-D2FC-33BD-7F51-EAC85EF1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41043D6-EA6F-95D9-A3EC-A402DC159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E33CBB9-E491-EF91-5BD2-036DC43AE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D7431E-4461-ABCF-8AC8-1BAFFD20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D3BC3A-2630-BD24-F92C-A89E2D6E0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101C412-E731-1C02-6A65-9ED4D3C8F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8C21099-A41B-2FD8-1339-4F597A48F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68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EFB4950-B5AB-5806-C20D-05DB1EAC3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86E8DC1-1A7E-2ECB-EDC3-28C1F064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F8CA25-3B5E-D4C6-B74D-63E8F9693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639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4B5294-DFFA-1302-191C-679E03618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C260F0-2683-C50F-B508-43A9E5F68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F754C50-5B20-36A2-F9AF-3C3CC2C3B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BA4AB5-27FA-11EB-37E5-38A6DE545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7580CBF-38BF-C42F-7BC5-1CC4B4BBA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0D5269-3332-FF60-1453-E775D20B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20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A7850B-C231-ACBD-C58B-72D398631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87B272A-CDF3-9212-03C8-4353FC342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BE42497-B15E-F9EA-5F2A-F50A2D5EBE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C793C9F-2C8A-1EC1-36E1-50D21F6D8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484674-8FD0-4343-12C1-913403DE1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DDAB3B-7109-9CB0-5395-AB7255BA3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98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CD8C13F-84AA-D493-D1C4-F5A5996FD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A0EC5F9-88A8-9C8F-25ED-A4787495C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ED3EB1-81EF-9AE3-BA1C-FFEB7AB6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D0A81-9776-457A-BD5B-6066B121CE5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77064A-2362-4EFA-67B5-D840138E7E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0F74E7-637F-F8C2-5E66-61DBFA9AB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E387D-ABAA-4C4D-9CAD-692CB4EB9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63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ECCDD87-FC7E-1468-D53D-310AE41022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93" y="0"/>
            <a:ext cx="95848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0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2023-05-03T10:03:08Z</dcterms:created>
  <dcterms:modified xsi:type="dcterms:W3CDTF">2023-05-03T10:03:33Z</dcterms:modified>
</cp:coreProperties>
</file>