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A753F-AA67-91FA-B0B3-738F0EAD62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2657D99-5839-7E08-3E38-A7B7844D0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36BB70D-43E9-7498-C06C-D5B4C1820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390864-FF6A-429C-8F20-D7CB41D0C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4C6835-F313-8749-B921-C66C3FF6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45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CA0E6E-52BC-7B9B-0383-667E04F7D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529A50F-9CB5-A59D-9E4A-41F5EB6FE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D42F13-BB3F-4413-B2C5-AD185175F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5A9026-FC71-38EF-D9B4-B7FA5FF7A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9886CF4-7675-65B6-2179-A818CFA79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099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4AB7884D-7ED6-C420-0E50-A89033F46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7ABC617-B2D3-6F1E-4EA5-9E82A89584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B8BC64-989A-D2D1-1EE6-732FEAAA3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4B3AAB-495C-75DF-0838-D7EF2C875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3383E3F-5D00-53D7-7818-8D01AC2F9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61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7563B7-12D4-BD4E-1428-C2F20FA01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5FC7723-2C5F-370F-7DB7-4C7A8FB16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9904EB-673C-73AD-1907-B2FC7155A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89E2E2-239B-4C3C-D990-0DAC6C829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FD0E52D-3D81-AC0E-B73B-55B8539BE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346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F2A1A7-943F-E02C-79B9-5D564F370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85089CD-AD42-875A-719E-66FADAC70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1285739-7F0C-E0A2-9D8B-A476445B9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E310BF8-27D7-F0DD-2312-CAA8FA0F2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60B521-0EF4-DD37-A1D8-DF4328641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274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3ED06E-E8C7-A992-933A-B29DED1C7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B9D3681-87BE-21F0-EB03-33F821F3F8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46D9703-01CE-282C-F87C-864A0EE23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E1F355D-46C4-5937-55F8-7B2762CF7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7B0F988-548A-C4CF-E2FC-8146EB197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7F42065-D28C-A111-9A7A-ABEF8ED37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095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426353-88A5-7FF9-D5D6-9E6624CEF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A1101A2-D893-C737-3BAD-1218A3633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2311E25-43E3-95D9-5B23-4194C061C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E7B36C6-E8B5-1A34-4FEA-9E9985FC70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97DF7F4-EF05-0355-A1C5-F4A8328902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CF004F8-D0E1-8DE0-7A2B-4E33AEF3F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E1645F8-D382-5921-19AC-61C33368B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3C54A65-4AE0-F4EE-46AB-BBB9EAECB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938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FFBB67-53B0-5CF6-75EF-E9E04DA47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E087BC1-DBBD-EF75-6E62-707EC8D93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42A5851-CE6E-6E88-7EA3-7BC8A4310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56682D3-3742-5570-9D8C-EF253DB6C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38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2EFB1E1-0872-E088-3EF6-2C1DDBDED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9F9E05E-7F50-3CAD-251D-14EBBE33E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64E994A-E914-35AC-73FF-928E3DC91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513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402015D-1DF4-A9AA-6904-026CFE24A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CAD707-B61D-249B-C327-C440BD70F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74014D4-B104-A1AB-B472-ABAC6F2661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D07766F-7C25-AE84-C902-E8D48201A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5991BB7-69E7-8340-A911-10FE3EBCD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DF50727-7761-9F57-2DE7-46671EE25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140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39F174-6330-B972-58AA-0EFEC3AB6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3FC7341-89E0-C626-A9BF-F93EEBFD44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D9DF9AA-5D25-D7DB-0094-DB80A20055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52C9B65-0396-8E92-6BC5-822499D97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98D6500-D5A4-CD67-7949-EE348BAF5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0C4B9BC-7416-9C5F-0666-37FD8BF49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66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3F93FC2-9EFE-0217-9004-7D8E69916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8278E57-719D-C268-AEAC-4BB9CE62B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C816EDF-2A22-8024-D15C-EDE5074E61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3AD49-63F1-4CD7-8C0E-046007B6BF71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A93ADC8-198F-FA1F-897E-6314A9CED3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FF6A835-735A-7CDE-53AF-73146CB4C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C2329-77C4-4978-A654-A00410E014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378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16EB621-B14B-ED4D-35D0-C6651787AC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593" y="0"/>
            <a:ext cx="95848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091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 xy</dc:creator>
  <cp:lastModifiedBy>wang xy</cp:lastModifiedBy>
  <cp:revision>1</cp:revision>
  <dcterms:created xsi:type="dcterms:W3CDTF">2023-05-03T10:05:12Z</dcterms:created>
  <dcterms:modified xsi:type="dcterms:W3CDTF">2023-05-03T10:05:55Z</dcterms:modified>
</cp:coreProperties>
</file>