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7C1FDE-5048-F7E1-5400-AF2FE7C922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F5C60C4-3E0E-972A-33EB-88FCF0966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66BCDC-4CE6-FB6C-D04E-EB8133A68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26BEC5-3441-E388-C869-BF4E5209C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54A6F0-8204-8298-647D-DC6C4D8B5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39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27ED7E-0155-A8BB-239C-11EB323B3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8100070-C6C0-6F2D-77C5-5FC4813D2C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055B3C-B3FE-AECC-72C1-63CA5CC83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13EEDA-75F3-B196-5A38-191DCC3B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AB96B7-F1DE-9FAB-FA66-0E6617F42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154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C859979-3007-F52C-A757-A6702A10A3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3571B11-A484-761A-1C73-53A9D9E45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A88B22-731C-81BB-9B98-F4F2EC838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C927F7-6754-07BC-88DC-A061A7A79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33E4FE-AED2-06FD-CCC7-D5A1B0B4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71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E9F053-CEED-7B94-C74B-150120752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C5F7F79-EB4D-DFD0-1AD1-50A5E985A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7D8E1D-639E-61A7-6843-2680050B8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CC5143-E87A-D8F1-2DA5-6B1153CC7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6ED4B2-1190-6E61-F88C-6E55737AE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01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CC8695-CA18-5DBB-8433-682B712D0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2FA6B03-0F5C-199C-DF15-6FF6CE39D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D417B2-0A0C-B2CD-079F-BBCF7427D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F6CC89-C313-3E69-2E9B-8F1C25E27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D84C92-12F5-9A48-0B26-257F4860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73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3E02C9-0C31-9234-D3BF-02060458B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071987-9D5E-C108-C4DB-19F932D25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95F02AD-BE5C-FA63-752E-F83735513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6D439B-A539-7D52-F566-8420F22A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A744DC-0515-8C03-5624-5069B495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CF569E-A3FA-5396-9C14-6329C80D0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86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978595-877F-6EDC-D6F2-1A3E0B12F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EC5A4D-79D2-5F70-BC97-F1D3EEC01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8CE4152-E575-C3A5-8419-B3122DD9A0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59AC3AC-660B-4CEB-5E11-E32F4471F4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2B82272-D251-2978-47E0-610804A3B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8B8A1F1-63E8-9B49-029E-38AC840E6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124A983-C824-DFEC-A5BE-3969FF52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9C5A13A-8EFC-77B5-6BE1-32116CBB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C83026-22D9-7539-4E1A-6507C023A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C7A3907-C99C-F43F-9326-A7B3479B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60A0D65-F4B4-DC13-364D-F168C518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36E71D3-4585-8D83-B710-40E1EFA4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3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9096A3-2350-234D-4256-334D399D0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4100BCC-EFA9-5049-BBFC-1D968042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A28FBF9-7D8C-71F7-69D2-D6B1B49CD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03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2430B4-FABA-ABBA-142F-6A65EF124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C5ED9B-C320-FDD3-AC5A-D6DBC57F8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1BAE38-98CD-B19B-5C2B-C55E3A29F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5A9E50-C054-7D93-5562-3B4B563E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00900C2-3AD1-92B9-50F8-C99859A04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389628-62AC-C82C-3A15-EF8D1CDC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91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3147D4-5CA6-678E-4763-97210072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5120801-5A4C-7A6F-4D16-B47F8D642E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0F62200-6DD1-0C57-676C-C41B8D725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F3284B4-5318-D661-7249-C04CAE30D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37992A-4A2D-4843-4606-36407104C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4E7F66-C922-9087-1888-9E8BD91F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43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B55A889-3A00-CABC-9B04-A63D40672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DC2C19-9987-67F3-C5DA-44AFEB99B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C90BEB-22D5-6D84-643D-461137F873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6DC0-635B-407E-9EA4-07E5F068D8F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077A7A-C1E6-4D03-3311-06EE50022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CDA9FA-7068-143D-2B97-6C62AF00D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AACD8-29BA-4870-8EE7-38C92762D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68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BEA0A19-3EAE-1390-E2BE-E1F92C4E2A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93" y="0"/>
            <a:ext cx="95848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8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2023-05-03T10:06:33Z</dcterms:created>
  <dcterms:modified xsi:type="dcterms:W3CDTF">2023-05-03T10:07:08Z</dcterms:modified>
</cp:coreProperties>
</file>