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4F7BCF2-529E-1709-6D95-BF47662979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CA1B72A-94B1-3284-80C9-875E663F55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B96C43-0465-3583-7218-07457FC93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1C6F0DB-5B75-E9CE-DDDB-A6688A8D6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F4BD56-C874-58D0-F170-8E78B9BBD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173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D463CF3-72A4-BE90-8906-59EFD0389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507FC08-CFD9-1069-6B98-FB8F959B02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75F5E3D-0B04-B9DC-7FC9-54FEA4B8F5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F50822D-D7EA-E867-A78B-EB200D1DB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8D65448-CCC5-D35B-6D3A-27AD9C2778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659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9E073D0-09D8-A7CB-AAF2-353B06D190A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EE58B5C-56BF-66E7-A50C-65B0C279F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12A4489-51B6-D84F-3A59-BBD9005EEF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4EF3527-3B03-10C1-7FA9-F1F50DE35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7A10C05-EBD4-A9FA-C4DD-F976F62F7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609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FB10019-434F-81E8-DD5F-E5B2E1014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C09ADBE-FC4C-9808-F53E-4FE0D54A36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5CEFC2-88BF-D00A-3175-7EC3D8023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4E62421-7870-6CA1-CCE6-D054EA63B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9B8CAE9-49F4-F74B-6DB7-71A57352E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70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A916E7-0BDA-AB7D-415B-1D46B8309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674E40-3745-BEAD-5264-7AAB8EC22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34B0ED-B004-130E-56D3-9D605906F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1AA24D-825A-5909-D922-0AC516263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301DB66-A3E0-01C2-A0D4-11BC2F1B4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9924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FB4E63-862F-24E2-235F-793FCEF04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4F3B61-DB23-02DD-892A-C9AAAA4121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8F26254B-93CF-6ED6-DA02-59D1666559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C8D9EBE-31C7-3202-6732-26A814719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25E4244-B84F-FA58-2BE6-F536CA606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074158A-C81E-71BB-7CD0-F5B5AC3A1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0916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3FDF2F2-8614-15A8-C703-0BE5C5C45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D2476B8-CD51-CF2F-419D-378F19B536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7C12C3F3-1F73-D6A1-DEC8-1881444DDD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23B245C-C50D-9DCC-37C4-40FFC24A55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4699697-6915-D10E-F223-E8191339FA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769BBA5-557F-D7E3-C6DF-64C4D54AE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D5CE1065-962E-8DF7-5674-3B88BC8CF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716183A7-A9DF-2209-A39B-0686490A3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942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EB531A-05E4-FD99-FAAD-389CA6576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8078753-1BBC-2456-85B1-23C98B84F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6D75F1E-0EB9-114B-ED84-CF21CACF9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F586ADC-D32D-8CBE-4D1C-B32A33548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159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AE637B0-B96D-063B-D60D-2E948D98C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D62B1923-6A18-229F-93C3-624E0C289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D109DDB-1763-296A-C039-FECA98ACB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6304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01C722-9AE4-1ACC-8A74-59893ED50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EE21BCB-2627-08F7-EC14-9E9EEB8343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AA1BE18-4AE1-2789-562F-85815555AA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E7C934-A6DC-2829-DE62-FAC35A1A4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0EF14DA-7113-1B0E-0713-727E34617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D3B6ED4-DE42-C84E-CFB3-A99DDFBD0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815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22E439-9FD8-F0CD-714C-1E021B29D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32279AA-27FD-2E4B-6537-DD76629D7CA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A318AAF6-77B7-8CC5-9F5B-B2C61822B0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11B4D80-BECF-23C9-351B-4AE9C874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0D797A6-B112-7580-4A09-BE4C75E24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F804AA4-9A44-79C9-5A41-64E5C3AEC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471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565CE7F-5C90-D4A0-150C-780EF5882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F394A50-38A6-91E8-9A0F-C8F7CDC671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9D96C7-2D72-A4BD-19CB-2312EB1B08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F1069-C271-4DE0-938B-197960568669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744BF3B-A429-8187-ADF4-8EA2B9AC24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294710E-BB41-5A48-708A-1AB65A1334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D94B8-F491-4C11-A74F-6D05078FBB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938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8A51197D-821F-84DB-CC8E-876B63D326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12" y="0"/>
            <a:ext cx="10513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179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 xy</dc:creator>
  <cp:lastModifiedBy>wang xy</cp:lastModifiedBy>
  <cp:revision>1</cp:revision>
  <dcterms:created xsi:type="dcterms:W3CDTF">2023-05-03T10:07:46Z</dcterms:created>
  <dcterms:modified xsi:type="dcterms:W3CDTF">2023-05-03T10:08:06Z</dcterms:modified>
</cp:coreProperties>
</file>