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0" d="100"/>
          <a:sy n="80" d="100"/>
        </p:scale>
        <p:origin x="754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DFEE6E1A-FBB3-1C4E-E15A-07071BB558F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2DA248D7-C7EB-0160-8B8E-7F4011E0BFB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EED1D0FB-332A-583C-7649-04514852E3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8C262-AEC2-49CB-8C31-04DA9688ADCD}" type="datetimeFigureOut">
              <a:rPr lang="zh-CN" altLang="en-US" smtClean="0"/>
              <a:t>2023/5/3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6846D567-84D3-62E4-2838-FEA1553E37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08235B92-19B2-44BA-B971-F9C2BF38B5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19032-002B-433E-83F9-56B733209ED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794866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FCD29E02-1491-C92D-5D94-4E86CB6789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4D3924F4-1247-B077-16D6-BD212F48AAA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EDE457E8-75DF-E087-65B5-BD5A22C01C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8C262-AEC2-49CB-8C31-04DA9688ADCD}" type="datetimeFigureOut">
              <a:rPr lang="zh-CN" altLang="en-US" smtClean="0"/>
              <a:t>2023/5/3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4C0BA543-7C79-6E0A-0709-D9B9B85907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8150524E-134D-BC60-BA6B-BAD06E2D5F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19032-002B-433E-83F9-56B733209ED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897774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E896C446-D824-E141-3277-9EF50FD64CF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73444DEA-6C12-DBA8-D6D9-09A977AA79B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1F1D3A8F-CD5D-6A43-F578-C28DB7DD15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8C262-AEC2-49CB-8C31-04DA9688ADCD}" type="datetimeFigureOut">
              <a:rPr lang="zh-CN" altLang="en-US" smtClean="0"/>
              <a:t>2023/5/3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92304AFD-8480-DAF1-B6E5-6CF693503A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78C00868-3782-BBEF-41D3-4D51B6A787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19032-002B-433E-83F9-56B733209ED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90776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BFB38FC-6CC6-1B9E-A176-14D76B3CAB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2D76D8D8-54A8-AE02-587F-F3873A0B518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10371079-2416-59B6-332E-2D30EA54E2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8C262-AEC2-49CB-8C31-04DA9688ADCD}" type="datetimeFigureOut">
              <a:rPr lang="zh-CN" altLang="en-US" smtClean="0"/>
              <a:t>2023/5/3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0E2C0C67-62F8-687B-75C3-44E6D0D5DF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7DDC5802-0D68-CD6A-0745-208679B92E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19032-002B-433E-83F9-56B733209ED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894389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F0E08412-9F68-2207-2908-A1CE48DFDE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8560DDF0-8E01-C84C-725F-22A80A56CAE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7E1C9018-824E-FBD9-016A-EC894B603F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8C262-AEC2-49CB-8C31-04DA9688ADCD}" type="datetimeFigureOut">
              <a:rPr lang="zh-CN" altLang="en-US" smtClean="0"/>
              <a:t>2023/5/3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F5F6C751-2EAF-34A7-9952-E9CB7E90E0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E3126DA5-183A-1FD9-27F5-C4AE87B083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19032-002B-433E-83F9-56B733209ED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86171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2BB3F36-FD05-E5FF-20ED-1548CA08A0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AD09DFF6-3F0F-CF71-CB09-65C9F38AEF6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D4C599AA-56AE-A960-2C50-10E4FC66D8E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EC8B148E-265A-C4A8-9506-1FB71CDCEF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8C262-AEC2-49CB-8C31-04DA9688ADCD}" type="datetimeFigureOut">
              <a:rPr lang="zh-CN" altLang="en-US" smtClean="0"/>
              <a:t>2023/5/3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8D48B324-A37C-D722-5494-CFC1099839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6CB1F93E-5498-6146-37C9-41FE511245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19032-002B-433E-83F9-56B733209ED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545351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ADC4F5B-2D0C-9435-E00A-A2D2FA825B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73F47DEB-D54E-E40A-8DF6-A20C6F5D1AF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D5DBFB9A-5DA6-3AB1-A656-7E2AB06FA74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3FDECEFF-4AC0-93CC-8D81-EE26F10E9A7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943ED36F-4F69-DDDF-A906-FDCFA83398D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2265886A-2123-9063-7046-53D1F7201A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8C262-AEC2-49CB-8C31-04DA9688ADCD}" type="datetimeFigureOut">
              <a:rPr lang="zh-CN" altLang="en-US" smtClean="0"/>
              <a:t>2023/5/3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3B8EB721-CC35-0AD5-48EB-57E28CC2EE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FAE08128-E588-EF42-5C24-8BE0BBA6C4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19032-002B-433E-83F9-56B733209ED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002986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3E80AF9E-48A6-6488-4008-89DB18B418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F915ECDF-2F72-7ACC-8E31-220B4E9773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8C262-AEC2-49CB-8C31-04DA9688ADCD}" type="datetimeFigureOut">
              <a:rPr lang="zh-CN" altLang="en-US" smtClean="0"/>
              <a:t>2023/5/3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373A21FE-90DF-3DE9-B71B-A1AB908B66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52CA7655-0E40-2894-5347-FB93725DDF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19032-002B-433E-83F9-56B733209ED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664468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80D08A85-58BB-520A-2F6B-EA435FC628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8C262-AEC2-49CB-8C31-04DA9688ADCD}" type="datetimeFigureOut">
              <a:rPr lang="zh-CN" altLang="en-US" smtClean="0"/>
              <a:t>2023/5/3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F913B548-5C52-1D91-7EED-49F4161AC2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BF3D8A71-02EC-7C95-228A-B1B5827A5C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19032-002B-433E-83F9-56B733209ED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810102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58B4D78-173D-0816-9929-2823965280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AB0172ED-1A3B-D79E-8C8B-90F74CBF6FA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234D6D41-B60E-0A8A-37FE-F6274A74A5F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335D2D63-304F-2EB2-F83F-C938BD1675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8C262-AEC2-49CB-8C31-04DA9688ADCD}" type="datetimeFigureOut">
              <a:rPr lang="zh-CN" altLang="en-US" smtClean="0"/>
              <a:t>2023/5/3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75382213-7148-7B26-5802-227E56441C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F28FDFAB-1095-11EF-B1FC-FBDFF520C3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19032-002B-433E-83F9-56B733209ED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908816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D7FF95B-848A-3528-77AD-740C51DFA4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2B395E2B-37DA-B013-B8AD-3F2CC470D90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54C4CDA3-F2C6-2617-7D5D-FED08412A02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63B4FF70-AFC1-7177-B0CA-8C04CB3AE6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8C262-AEC2-49CB-8C31-04DA9688ADCD}" type="datetimeFigureOut">
              <a:rPr lang="zh-CN" altLang="en-US" smtClean="0"/>
              <a:t>2023/5/3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68BDC021-EDAF-B871-A592-15575C67C2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ADFF4F4F-4C4B-4A55-4971-2C20C21202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19032-002B-433E-83F9-56B733209ED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074597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FD5DBED8-34B0-6C7F-FC63-3DA82A8274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752A3112-E33F-2E7C-953F-A882746508F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076ECAD8-B6D9-1729-BFE8-68D38E0274B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58C262-AEC2-49CB-8C31-04DA9688ADCD}" type="datetimeFigureOut">
              <a:rPr lang="zh-CN" altLang="en-US" smtClean="0"/>
              <a:t>2023/5/3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6BCC84B7-C4C8-4238-ACC7-D9D9FB92CB5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DFBFAA1F-ECDC-D941-5941-DDFAF50B7B0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A19032-002B-433E-83F9-56B733209ED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463178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id="{43CD2580-8B38-82E2-E71B-FD1DB5D00F6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9212" y="0"/>
            <a:ext cx="1051357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297658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宽屏</PresentationFormat>
  <Paragraphs>0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5" baseType="lpstr">
      <vt:lpstr>等线</vt:lpstr>
      <vt:lpstr>等线 Light</vt:lpstr>
      <vt:lpstr>Arial</vt:lpstr>
      <vt:lpstr>Office 主题​​</vt:lpstr>
      <vt:lpstr>PowerPoint 演示文稿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wang xy</dc:creator>
  <cp:lastModifiedBy>wang xy</cp:lastModifiedBy>
  <cp:revision>1</cp:revision>
  <dcterms:created xsi:type="dcterms:W3CDTF">2023-05-03T10:09:46Z</dcterms:created>
  <dcterms:modified xsi:type="dcterms:W3CDTF">2023-05-03T10:10:09Z</dcterms:modified>
</cp:coreProperties>
</file>