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37"/>
  </p:normalViewPr>
  <p:slideViewPr>
    <p:cSldViewPr snapToGrid="0" snapToObjects="1">
      <p:cViewPr varScale="1">
        <p:scale>
          <a:sx n="88" d="100"/>
          <a:sy n="88" d="100"/>
        </p:scale>
        <p:origin x="18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7848E-938D-E14D-8986-96B786E271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39F4FE-7DDB-3045-A0D1-0ADF842D6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AEA96-ECB6-EE41-8A35-9D25A9961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FC101-9284-5A41-9136-45F2778F7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D2E86-0BF5-8847-99BE-A645E728F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6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EEC7A-DAEF-CB4B-A12F-F26204D7A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B98E27-4AAD-AA4C-A92B-85161661A8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039A6-94A2-DA46-9D72-7EFDB8EE5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C8B8F-5F0B-6D47-931E-D1F7215FA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D010B-BE93-6C43-9591-847DD6E83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3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95A54D-4C94-954A-9C3B-F95F4CCE39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40BAED-9B16-054B-AE18-3673A2B7A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CFD83-62CA-FE46-888D-49E275B43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18302-A891-5144-B6D8-A2546608B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8AD35-8D11-5B48-AE6D-E9616A3C1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1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640D5-BC1F-4140-930F-5070AF33C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81F41-881A-F24D-93EE-116BFEE97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E1F40-8D5B-4047-8842-410D32023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9277C-6F84-8046-A961-3F3792C0B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25293-A7D0-E049-93E3-3AA8417BC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1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1AAE0-1729-6144-9F3D-E1ED76F98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D2F58-5223-744D-8AA3-9AD3DE8C8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F29AF-497F-5841-B006-1E152A82A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F634EA-8078-FF4A-96B9-C59518B4E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1BC34-03CA-3943-A4F4-194B37BDE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7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E9D36-5CDE-3341-9BF8-283A8C05E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81E6E-853C-F74D-8D61-7E75307E6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530B9-51E0-DE45-B986-D82BA01D59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5BAD9-A504-4744-999F-6D7EF38C4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56570-B947-B84F-8C47-A3F83D006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2301E-CBFE-6C48-B945-FCDC42BA1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B9F53-D0CD-794A-AA24-C954DC26B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C373F-A2AB-9A43-B551-452E086DE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9B636-3730-244E-A25F-C94DD8BD00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4849EC-6E00-BC48-B84C-BE778A71A3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4DDA55-8067-274B-BE3C-B39B5166D1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EA701F-ABE3-A145-BCE1-895909FC2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33C60B-F3D3-BC45-942A-AEACB81C6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53EF6C-4541-A145-9C80-285EFAEB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51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B3047-C237-D24D-B40E-77D897103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BF7F8F-0E54-1D48-9564-22E91649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2683C-A481-1A4D-9A4A-2EF230D75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9013F-6ED1-1D42-AF9E-F3C1DD360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DB681B-FA74-2241-9787-2AE06386A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7A7F42-A102-DD48-B19B-CBF1CE810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814CB-2ABB-264E-9260-97F092031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1DEBF-D00D-3F4E-A159-645280862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E0C00-6ACD-004B-9675-2692E762C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E30506-D23C-B549-A4AD-DF45206D11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BD8B6E-AA76-1344-B297-5E1D8D515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D5ABC-EA46-8847-A03F-9FDFF98B6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E529FA-2D1F-5841-9289-E2FF0CE8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32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D421C-3CF9-D642-96D3-F8ACFBE44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8D8276-6DD9-0648-9C8F-E245D808E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0449A-A00C-664A-82BA-A7202D0EC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58C1B1-F413-1D48-B9E3-5B12C2BB2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D0E7BE-4E2C-C546-B253-79CCF7905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457BF-F920-5F41-B358-CD5BDFB3C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9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EB6626-24FE-0A4F-A625-13B8E2D5E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EB209-2EDC-FD46-BFF8-92D4BFCBB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A6779-246D-D940-A6D3-E82894ED15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03F37-8516-F34E-8C35-2685D4114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6B8D5C-B7CE-8145-9DBB-D5FBDFF1E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013379-07AC-58B5-5C36-5C87D40AA016}"/>
              </a:ext>
            </a:extLst>
          </p:cNvPr>
          <p:cNvSpPr txBox="1"/>
          <p:nvPr/>
        </p:nvSpPr>
        <p:spPr>
          <a:xfrm>
            <a:off x="275247" y="4920778"/>
            <a:ext cx="83854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/>
            <a:r>
              <a:rPr lang="en-US" b="1" dirty="0" err="1"/>
              <a:t>eFigure</a:t>
            </a:r>
            <a:r>
              <a:rPr lang="en-US" b="1" dirty="0"/>
              <a:t> 1: Supplementary Primary Outcome Results: </a:t>
            </a:r>
            <a:r>
              <a:rPr lang="en-US" dirty="0"/>
              <a:t>This figure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demonstrates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summary of post-hoc pairwise comparisons by session contrasts for both HD-tDCS and HD-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tACS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one graph. The purpose for this analysis is to determine whether there was a see-saw effect for PANSS general symptoms by examining differences between HD-tDCS 1-month compared to HD-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tACS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baseline or between HD-tDCS baseline compared to HD-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tACS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1-month. 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2EAFCB8C-23DA-FB2B-68F7-406206597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29" y="129725"/>
            <a:ext cx="8125945" cy="464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13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Raymond</dc:creator>
  <cp:lastModifiedBy>Nicolas Raymond</cp:lastModifiedBy>
  <cp:revision>1</cp:revision>
  <dcterms:created xsi:type="dcterms:W3CDTF">2023-04-19T16:31:43Z</dcterms:created>
  <dcterms:modified xsi:type="dcterms:W3CDTF">2023-04-19T16:32:22Z</dcterms:modified>
</cp:coreProperties>
</file>