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  <p:sldId id="265" r:id="rId4"/>
    <p:sldId id="264" r:id="rId5"/>
    <p:sldId id="266" r:id="rId6"/>
    <p:sldId id="259" r:id="rId7"/>
    <p:sldId id="260" r:id="rId8"/>
    <p:sldId id="261" r:id="rId9"/>
    <p:sldId id="256" r:id="rId10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81" d="100"/>
          <a:sy n="81" d="100"/>
        </p:scale>
        <p:origin x="-3252" y="-9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8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EE1CB-BFDC-4A3C-AF8E-E8FF3DBE3454}" type="datetimeFigureOut">
              <a:rPr lang="en-GB" smtClean="0"/>
              <a:t>07/07/2023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AD5-2EDB-4701-AE86-512AE4403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7765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EE1CB-BFDC-4A3C-AF8E-E8FF3DBE3454}" type="datetimeFigureOut">
              <a:rPr lang="en-GB" smtClean="0"/>
              <a:t>07/07/2023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AD5-2EDB-4701-AE86-512AE4403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7581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EE1CB-BFDC-4A3C-AF8E-E8FF3DBE3454}" type="datetimeFigureOut">
              <a:rPr lang="en-GB" smtClean="0"/>
              <a:t>07/07/2023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AD5-2EDB-4701-AE86-512AE4403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5876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EE1CB-BFDC-4A3C-AF8E-E8FF3DBE3454}" type="datetimeFigureOut">
              <a:rPr lang="en-GB" smtClean="0"/>
              <a:t>07/07/2023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AD5-2EDB-4701-AE86-512AE4403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580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EE1CB-BFDC-4A3C-AF8E-E8FF3DBE3454}" type="datetimeFigureOut">
              <a:rPr lang="en-GB" smtClean="0"/>
              <a:t>07/07/2023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AD5-2EDB-4701-AE86-512AE4403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728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EE1CB-BFDC-4A3C-AF8E-E8FF3DBE3454}" type="datetimeFigureOut">
              <a:rPr lang="en-GB" smtClean="0"/>
              <a:t>07/07/2023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AD5-2EDB-4701-AE86-512AE4403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483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EE1CB-BFDC-4A3C-AF8E-E8FF3DBE3454}" type="datetimeFigureOut">
              <a:rPr lang="en-GB" smtClean="0"/>
              <a:t>07/07/2023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AD5-2EDB-4701-AE86-512AE4403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076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EE1CB-BFDC-4A3C-AF8E-E8FF3DBE3454}" type="datetimeFigureOut">
              <a:rPr lang="en-GB" smtClean="0"/>
              <a:t>07/07/2023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AD5-2EDB-4701-AE86-512AE4403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8555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EE1CB-BFDC-4A3C-AF8E-E8FF3DBE3454}" type="datetimeFigureOut">
              <a:rPr lang="en-GB" smtClean="0"/>
              <a:t>07/07/2023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AD5-2EDB-4701-AE86-512AE4403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67644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EE1CB-BFDC-4A3C-AF8E-E8FF3DBE3454}" type="datetimeFigureOut">
              <a:rPr lang="en-GB" smtClean="0"/>
              <a:t>07/07/2023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AD5-2EDB-4701-AE86-512AE4403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116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EE1CB-BFDC-4A3C-AF8E-E8FF3DBE3454}" type="datetimeFigureOut">
              <a:rPr lang="en-GB" smtClean="0"/>
              <a:t>07/07/2023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94EAD5-2EDB-4701-AE86-512AE4403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3196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BEE1CB-BFDC-4A3C-AF8E-E8FF3DBE3454}" type="datetimeFigureOut">
              <a:rPr lang="en-GB" smtClean="0"/>
              <a:t>07/07/2023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94EAD5-2EDB-4701-AE86-512AE44039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675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 flipH="1">
            <a:off x="279672" y="115577"/>
            <a:ext cx="1722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Supplementary Fig. S1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73" y="944235"/>
            <a:ext cx="4719627" cy="83138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60551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 flipH="1">
            <a:off x="279672" y="115577"/>
            <a:ext cx="1722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Supplementary Fig. S1. </a:t>
            </a:r>
            <a:r>
              <a:rPr lang="en-GB" b="1" dirty="0" err="1"/>
              <a:t>cont</a:t>
            </a:r>
            <a:r>
              <a:rPr lang="en-GB" b="1" dirty="0"/>
              <a:t>-d.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0826" y="887260"/>
            <a:ext cx="4723590" cy="84168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668841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 flipH="1">
            <a:off x="279672" y="115577"/>
            <a:ext cx="1722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Supplementary Fig. S2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31BED14F-3C18-3AB1-79B9-F5D84A91CD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624" y="1191154"/>
            <a:ext cx="4657748" cy="412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156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 flipH="1">
            <a:off x="279672" y="115577"/>
            <a:ext cx="1722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Supplementary Fig. S3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8200" y="115577"/>
            <a:ext cx="3010535" cy="9575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727691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 flipH="1">
            <a:off x="279672" y="115577"/>
            <a:ext cx="1722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Supplementary Fig. S4</a:t>
            </a: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62" y="1103221"/>
            <a:ext cx="6144260" cy="20116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96405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flipH="1">
            <a:off x="480871" y="655894"/>
            <a:ext cx="550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A.</a:t>
            </a:r>
          </a:p>
        </p:txBody>
      </p:sp>
      <p:sp>
        <p:nvSpPr>
          <p:cNvPr id="4" name="TextBox 3"/>
          <p:cNvSpPr txBox="1"/>
          <p:nvPr/>
        </p:nvSpPr>
        <p:spPr>
          <a:xfrm flipH="1">
            <a:off x="279672" y="115577"/>
            <a:ext cx="1722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Supplementary Fig. S5</a:t>
            </a:r>
          </a:p>
        </p:txBody>
      </p:sp>
      <p:sp>
        <p:nvSpPr>
          <p:cNvPr id="21" name="TextBox 20"/>
          <p:cNvSpPr txBox="1"/>
          <p:nvPr/>
        </p:nvSpPr>
        <p:spPr>
          <a:xfrm flipH="1">
            <a:off x="480870" y="4818692"/>
            <a:ext cx="550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B.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7616678"/>
              </p:ext>
            </p:extLst>
          </p:nvPr>
        </p:nvGraphicFramePr>
        <p:xfrm>
          <a:off x="414450" y="7276034"/>
          <a:ext cx="6195487" cy="2274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Worksheet" r:id="rId3" imgW="21142509" imgH="4492613" progId="Excel.Sheet.12">
                  <p:embed/>
                </p:oleObj>
              </mc:Choice>
              <mc:Fallback>
                <p:oleObj name="Worksheet" r:id="rId3" imgW="21142509" imgH="449261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4450" y="7276034"/>
                        <a:ext cx="6195487" cy="22742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2688486"/>
              </p:ext>
            </p:extLst>
          </p:nvPr>
        </p:nvGraphicFramePr>
        <p:xfrm>
          <a:off x="414452" y="5104952"/>
          <a:ext cx="6195485" cy="215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Worksheet" r:id="rId5" imgW="25206232" imgH="4492613" progId="Excel.Sheet.12">
                  <p:embed/>
                </p:oleObj>
              </mc:Choice>
              <mc:Fallback>
                <p:oleObj name="Worksheet" r:id="rId5" imgW="25206232" imgH="4492613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14452" y="5104952"/>
                        <a:ext cx="6195485" cy="2158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49" name="Picture 1" descr="2abdc678-427d-470d-a220-d4c0f6132364@GBRP26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160" y="959583"/>
            <a:ext cx="5182065" cy="400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6463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279672" y="115577"/>
            <a:ext cx="1722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Supplementary Fig. S6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4242426"/>
              </p:ext>
            </p:extLst>
          </p:nvPr>
        </p:nvGraphicFramePr>
        <p:xfrm>
          <a:off x="195366" y="953548"/>
          <a:ext cx="6578328" cy="53199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Prism 7" r:id="rId3" imgW="6813427" imgH="5510161" progId="Prism7.Document">
                  <p:embed/>
                </p:oleObj>
              </mc:Choice>
              <mc:Fallback>
                <p:oleObj name="Prism 7" r:id="rId3" imgW="6813427" imgH="5510161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5366" y="953548"/>
                        <a:ext cx="6578328" cy="53199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72459" y="3900980"/>
            <a:ext cx="647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ACSS2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21524" y="1668426"/>
            <a:ext cx="8204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SLC22A5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92263" y="1267764"/>
            <a:ext cx="9118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SLC25A20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17831" y="4150092"/>
            <a:ext cx="8157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ACSS1/2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04584" y="1903378"/>
            <a:ext cx="5645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Ki-67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48189" y="4303980"/>
            <a:ext cx="6474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/>
              <a:t>ACSS3</a:t>
            </a:r>
          </a:p>
        </p:txBody>
      </p:sp>
    </p:spTree>
    <p:extLst>
      <p:ext uri="{BB962C8B-B14F-4D97-AF65-F5344CB8AC3E}">
        <p14:creationId xmlns:p14="http://schemas.microsoft.com/office/powerpoint/2010/main" val="2439738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592" y="1318044"/>
            <a:ext cx="1450056" cy="22165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12063" y="534157"/>
            <a:ext cx="568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LGG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63923" y="1318045"/>
            <a:ext cx="1439366" cy="221651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65106" y="3949113"/>
            <a:ext cx="1443303" cy="218518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6592" y="3949113"/>
            <a:ext cx="1450056" cy="21851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97200" y="534157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HGG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800641" y="2205556"/>
            <a:ext cx="14514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SLC16A1 expression</a:t>
            </a:r>
          </a:p>
        </p:txBody>
      </p:sp>
      <p:sp>
        <p:nvSpPr>
          <p:cNvPr id="12" name="TextBox 11"/>
          <p:cNvSpPr txBox="1"/>
          <p:nvPr/>
        </p:nvSpPr>
        <p:spPr>
          <a:xfrm rot="16200000">
            <a:off x="766486" y="4838691"/>
            <a:ext cx="15299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SLC25A20 expression</a:t>
            </a:r>
          </a:p>
        </p:txBody>
      </p:sp>
      <p:sp>
        <p:nvSpPr>
          <p:cNvPr id="13" name="TextBox 12"/>
          <p:cNvSpPr txBox="1"/>
          <p:nvPr/>
        </p:nvSpPr>
        <p:spPr>
          <a:xfrm flipH="1">
            <a:off x="279672" y="115577"/>
            <a:ext cx="1722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Supplementary Fig. S7</a:t>
            </a:r>
          </a:p>
        </p:txBody>
      </p:sp>
      <p:sp>
        <p:nvSpPr>
          <p:cNvPr id="15" name="TextBox 14"/>
          <p:cNvSpPr txBox="1"/>
          <p:nvPr/>
        </p:nvSpPr>
        <p:spPr>
          <a:xfrm flipH="1">
            <a:off x="961803" y="4091347"/>
            <a:ext cx="59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B.</a:t>
            </a:r>
          </a:p>
        </p:txBody>
      </p:sp>
      <p:sp>
        <p:nvSpPr>
          <p:cNvPr id="16" name="TextBox 15"/>
          <p:cNvSpPr txBox="1"/>
          <p:nvPr/>
        </p:nvSpPr>
        <p:spPr>
          <a:xfrm flipH="1">
            <a:off x="961803" y="1575793"/>
            <a:ext cx="59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01981" y="6860664"/>
            <a:ext cx="2216159" cy="212563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 flipH="1">
            <a:off x="961803" y="6980461"/>
            <a:ext cx="593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C.</a:t>
            </a:r>
          </a:p>
        </p:txBody>
      </p:sp>
    </p:spTree>
    <p:extLst>
      <p:ext uri="{BB962C8B-B14F-4D97-AF65-F5344CB8AC3E}">
        <p14:creationId xmlns:p14="http://schemas.microsoft.com/office/powerpoint/2010/main" val="10589883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 flipH="1">
            <a:off x="279672" y="115577"/>
            <a:ext cx="17223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Supplementary Table 1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" y="892302"/>
            <a:ext cx="6736080" cy="8121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950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2458</TotalTime>
  <Words>60</Words>
  <Application>Microsoft Office PowerPoint</Application>
  <PresentationFormat>A4 Paper (210x297 mm)</PresentationFormat>
  <Paragraphs>24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Office Theme</vt:lpstr>
      <vt:lpstr>Worksheet</vt:lpstr>
      <vt:lpstr>Prism 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Imperial College London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Aboagye, Eric O</dc:creator>
  <cp:lastModifiedBy>E749633</cp:lastModifiedBy>
  <cp:revision>46</cp:revision>
  <dcterms:created xsi:type="dcterms:W3CDTF">2023-01-18T17:02:19Z</dcterms:created>
  <dcterms:modified xsi:type="dcterms:W3CDTF">2023-07-06T18:03:11Z</dcterms:modified>
</cp:coreProperties>
</file>