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0" r:id="rId2"/>
    <p:sldId id="25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DC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9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62515-F74A-4BAF-BDD5-EAFFD10EDC78}" type="datetimeFigureOut">
              <a:rPr lang="en-GB" smtClean="0"/>
              <a:t>07/11/2024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D1CA7E-3F46-4AB0-9D19-457CEEF6CC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948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00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07/11/2024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07/11/2024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07/11/2024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07/11/2024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07/11/2024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07/11/2024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07/11/2024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07/11/2024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07/11/2024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07/11/2024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07/11/2024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8B05F-E206-4FF8-A1AC-8A3BE00EF632}" type="datetimeFigureOut">
              <a:rPr lang="en-GB" smtClean="0"/>
              <a:pPr/>
              <a:t>07/11/2024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http://creativecommons.org/licenses/by/4.0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hyperlink" Target="http://creativecommons.org/licenses/by/4.0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betologia logo.tif">
            <a:extLst>
              <a:ext uri="{FF2B5EF4-FFF2-40B4-BE49-F238E27FC236}">
                <a16:creationId xmlns:a16="http://schemas.microsoft.com/office/drawing/2014/main" id="{F163A3BE-B039-44D0-9D20-045F0631C36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5536" y="5373216"/>
            <a:ext cx="799288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Galderisi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et al (2023) Diabetologia DOI 10.1007/s00125-021-06011-5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©The Authors 2023. Distributed under the terms of the CC BY 4.0 Attribution License (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4"/>
              </a:rPr>
              <a:t>http://creativecommons.org/licenses/by/4.0/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116632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/>
              <a:t>The disposition index results from the hyperbolic interaction of insulin secretion (beta cell responsiveness) and insulin sensitivity</a:t>
            </a:r>
            <a:endParaRPr lang="en-GB" sz="1800" b="1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876993E-4690-B125-FC79-443EC01282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67744" y="884531"/>
            <a:ext cx="4567326" cy="4848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599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5805264"/>
            <a:ext cx="712879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Galderisi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et al (2023)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Diabetologia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DOI 10.1007/s00125-021-06011-5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©The Authors 2023. Distributed under the terms of the CC BY 4.0 Attribution License (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2"/>
              </a:rPr>
              <a:t>http://creativecommons.org/licenses/by/4.0/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1520" y="272842"/>
            <a:ext cx="8712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Glucose and C-peptide profiles during an OGTT through progression from healthy beta cells (a) to stage 1 (b), stage 2 (c) and stage 3 (d) type 1 diabetes</a:t>
            </a:r>
            <a:endParaRPr lang="en-GB" sz="2000" b="1" dirty="0"/>
          </a:p>
        </p:txBody>
      </p:sp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D2EA742-A771-7568-76B7-CF721E4A48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1031" y="1196752"/>
            <a:ext cx="7041938" cy="472925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136</Words>
  <Application>Microsoft Office PowerPoint</Application>
  <PresentationFormat>On-screen Show (4:3)</PresentationFormat>
  <Paragraphs>10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Company>University of Bristol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bzxjn</dc:creator>
  <cp:lastModifiedBy>Deborah Bennett</cp:lastModifiedBy>
  <cp:revision>47</cp:revision>
  <dcterms:created xsi:type="dcterms:W3CDTF">2016-06-15T12:53:43Z</dcterms:created>
  <dcterms:modified xsi:type="dcterms:W3CDTF">2024-11-07T15:48:53Z</dcterms:modified>
</cp:coreProperties>
</file>