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" ContentType="image/tiff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9.tif" ContentType="image/png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media/image61.tif" ContentType="image/png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9" r:id="rId3"/>
    <p:sldId id="286" r:id="rId4"/>
    <p:sldId id="277" r:id="rId5"/>
    <p:sldId id="288" r:id="rId6"/>
    <p:sldId id="291" r:id="rId7"/>
    <p:sldId id="278" r:id="rId8"/>
    <p:sldId id="285" r:id="rId9"/>
    <p:sldId id="292" r:id="rId10"/>
    <p:sldId id="281" r:id="rId11"/>
    <p:sldId id="289" r:id="rId12"/>
    <p:sldId id="283" r:id="rId13"/>
    <p:sldId id="290" r:id="rId14"/>
    <p:sldId id="284" r:id="rId15"/>
    <p:sldId id="282" r:id="rId16"/>
  </p:sldIdLst>
  <p:sldSz cx="6858000" cy="9906000" type="A4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9" userDrawn="1">
          <p15:clr>
            <a:srgbClr val="A4A3A4"/>
          </p15:clr>
        </p15:guide>
        <p15:guide id="2" pos="35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7" autoAdjust="0"/>
    <p:restoredTop sz="93213" autoAdjust="0"/>
  </p:normalViewPr>
  <p:slideViewPr>
    <p:cSldViewPr snapToObjects="1">
      <p:cViewPr varScale="1">
        <p:scale>
          <a:sx n="62" d="100"/>
          <a:sy n="62" d="100"/>
        </p:scale>
        <p:origin x="2417" y="50"/>
      </p:cViewPr>
      <p:guideLst>
        <p:guide orient="horz" pos="4209"/>
        <p:guide pos="35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53474760350142"/>
          <c:y val="0.11611513501355895"/>
          <c:w val="0.83126755424030108"/>
          <c:h val="0.73045928564506069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tx1"/>
                </a:gs>
                <a:gs pos="57000">
                  <a:schemeClr val="bg1"/>
                </a:gs>
                <a:gs pos="100000">
                  <a:schemeClr val="tx1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B!$O$4:$O$11</c:f>
                <c:numCache>
                  <c:formatCode>General</c:formatCode>
                  <c:ptCount val="8"/>
                  <c:pt idx="0">
                    <c:v>1.2685393813768606E-3</c:v>
                  </c:pt>
                  <c:pt idx="1">
                    <c:v>1.0263500256872174E-3</c:v>
                  </c:pt>
                  <c:pt idx="2">
                    <c:v>2.4415038810195119E-2</c:v>
                  </c:pt>
                  <c:pt idx="3">
                    <c:v>3.4825246662477063E-2</c:v>
                  </c:pt>
                  <c:pt idx="4">
                    <c:v>0.10115732785280074</c:v>
                  </c:pt>
                  <c:pt idx="5">
                    <c:v>2.739888041924475E-2</c:v>
                  </c:pt>
                  <c:pt idx="6">
                    <c:v>2.6064616455313529E-2</c:v>
                  </c:pt>
                  <c:pt idx="7">
                    <c:v>1.3062861217334855E-2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B!$G$4:$G$11</c:f>
              <c:numCache>
                <c:formatCode>General</c:formatCode>
                <c:ptCount val="8"/>
              </c:numCache>
            </c:numRef>
          </c:cat>
          <c:val>
            <c:numRef>
              <c:f>B!$N$4:$N$11</c:f>
              <c:numCache>
                <c:formatCode>General</c:formatCode>
                <c:ptCount val="8"/>
                <c:pt idx="0">
                  <c:v>2.3690506947642746E-2</c:v>
                </c:pt>
                <c:pt idx="1">
                  <c:v>2.2926659402626288E-2</c:v>
                </c:pt>
                <c:pt idx="2">
                  <c:v>2.4415038810195119E-2</c:v>
                </c:pt>
                <c:pt idx="3">
                  <c:v>1</c:v>
                </c:pt>
                <c:pt idx="4">
                  <c:v>0.87087044920975487</c:v>
                </c:pt>
                <c:pt idx="5">
                  <c:v>0.62282780854385944</c:v>
                </c:pt>
                <c:pt idx="6">
                  <c:v>0.26659964278894221</c:v>
                </c:pt>
                <c:pt idx="7">
                  <c:v>0.14394033002707166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1E-4BDE-ACB4-B71CA42F4F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27"/>
        <c:axId val="1891120192"/>
        <c:axId val="1891112288"/>
      </c:barChart>
      <c:catAx>
        <c:axId val="189112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91112288"/>
        <c:crosses val="autoZero"/>
        <c:auto val="1"/>
        <c:lblAlgn val="ctr"/>
        <c:lblOffset val="100"/>
        <c:noMultiLvlLbl val="0"/>
      </c:catAx>
      <c:valAx>
        <c:axId val="1891112288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189112019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58669785093569E-2"/>
          <c:y val="3.2224378658721554E-2"/>
          <c:w val="0.91556748899269702"/>
          <c:h val="0.92122929661201391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tx1"/>
                </a:gs>
                <a:gs pos="53000">
                  <a:schemeClr val="bg1"/>
                </a:gs>
                <a:gs pos="100000">
                  <a:schemeClr val="tx1"/>
                </a:gs>
              </a:gsLst>
              <a:lin ang="0" scaled="0"/>
            </a:gradFill>
          </c:spPr>
          <c:invertIfNegative val="0"/>
          <c:errBars>
            <c:errBarType val="plus"/>
            <c:errValType val="cust"/>
            <c:noEndCap val="0"/>
            <c:plus>
              <c:numRef>
                <c:f>'C'!$F$1:$F$14</c:f>
                <c:numCache>
                  <c:formatCode>General</c:formatCode>
                  <c:ptCount val="14"/>
                  <c:pt idx="0">
                    <c:v>0</c:v>
                  </c:pt>
                  <c:pt idx="1">
                    <c:v>1.4713161941051536</c:v>
                  </c:pt>
                  <c:pt idx="2">
                    <c:v>0.74468808265340924</c:v>
                  </c:pt>
                  <c:pt idx="3">
                    <c:v>0.29989540555446664</c:v>
                  </c:pt>
                  <c:pt idx="4">
                    <c:v>0.37329765430014272</c:v>
                  </c:pt>
                  <c:pt idx="5">
                    <c:v>1.3920609617075945</c:v>
                  </c:pt>
                  <c:pt idx="6">
                    <c:v>0.835102026673891</c:v>
                  </c:pt>
                  <c:pt idx="7">
                    <c:v>0.47824521182708929</c:v>
                  </c:pt>
                  <c:pt idx="8">
                    <c:v>1.3181039073280802</c:v>
                  </c:pt>
                  <c:pt idx="9">
                    <c:v>0.62091245200108625</c:v>
                  </c:pt>
                  <c:pt idx="10">
                    <c:v>1.0338419458540289</c:v>
                  </c:pt>
                  <c:pt idx="11">
                    <c:v>1.2798753839517687</c:v>
                  </c:pt>
                  <c:pt idx="12">
                    <c:v>1.1172443061377526</c:v>
                  </c:pt>
                  <c:pt idx="13">
                    <c:v>0.82446145856792075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'C'!$E$1:$E$14</c:f>
              <c:numCache>
                <c:formatCode>General</c:formatCode>
                <c:ptCount val="14"/>
                <c:pt idx="0">
                  <c:v>1</c:v>
                </c:pt>
                <c:pt idx="1">
                  <c:v>16.786585141591868</c:v>
                </c:pt>
                <c:pt idx="2">
                  <c:v>12.293053078848546</c:v>
                </c:pt>
                <c:pt idx="3">
                  <c:v>8.9364561534211635</c:v>
                </c:pt>
                <c:pt idx="4">
                  <c:v>3.8354987816987101</c:v>
                </c:pt>
                <c:pt idx="5">
                  <c:v>11.441098187827999</c:v>
                </c:pt>
                <c:pt idx="6">
                  <c:v>7.7266906310253374</c:v>
                </c:pt>
                <c:pt idx="7">
                  <c:v>3.0296683497749832</c:v>
                </c:pt>
                <c:pt idx="8">
                  <c:v>13.135842442789199</c:v>
                </c:pt>
                <c:pt idx="9">
                  <c:v>11.993986914414748</c:v>
                </c:pt>
                <c:pt idx="10">
                  <c:v>6.9324912285635127</c:v>
                </c:pt>
                <c:pt idx="11">
                  <c:v>16.260206431699867</c:v>
                </c:pt>
                <c:pt idx="12">
                  <c:v>14.5462885980349</c:v>
                </c:pt>
                <c:pt idx="13">
                  <c:v>12.983330581558368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05-49B3-84B6-A2AB8F6E8D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200143360"/>
        <c:axId val="201361664"/>
      </c:barChart>
      <c:catAx>
        <c:axId val="20014336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900" b="1"/>
            </a:pPr>
            <a:endParaRPr lang="zh-TW"/>
          </a:p>
        </c:txPr>
        <c:crossAx val="201361664"/>
        <c:crosses val="autoZero"/>
        <c:auto val="1"/>
        <c:lblAlgn val="ctr"/>
        <c:lblOffset val="100"/>
        <c:noMultiLvlLbl val="0"/>
      </c:catAx>
      <c:valAx>
        <c:axId val="201361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zh-TW"/>
          </a:p>
        </c:txPr>
        <c:crossAx val="200143360"/>
        <c:crosses val="autoZero"/>
        <c:crossBetween val="between"/>
        <c:majorUnit val="5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56421434418217"/>
          <c:y val="8.7237148912626725E-2"/>
          <c:w val="0.87530710125138045"/>
          <c:h val="0.81590401290884995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bg2">
                    <a:lumMod val="50000"/>
                  </a:schemeClr>
                </a:gs>
                <a:gs pos="53000">
                  <a:schemeClr val="bg1"/>
                </a:gs>
                <a:gs pos="100000">
                  <a:schemeClr val="bg2">
                    <a:lumMod val="50000"/>
                  </a:schemeClr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mRNA!$G$16:$G$29</c:f>
                <c:numCache>
                  <c:formatCode>General</c:formatCode>
                  <c:ptCount val="14"/>
                  <c:pt idx="0">
                    <c:v>5.6892911099128412E-4</c:v>
                  </c:pt>
                  <c:pt idx="1">
                    <c:v>9.972634222377404E-3</c:v>
                  </c:pt>
                  <c:pt idx="2">
                    <c:v>7.1676030396035043E-3</c:v>
                  </c:pt>
                  <c:pt idx="3">
                    <c:v>9.1238480368757008E-2</c:v>
                  </c:pt>
                  <c:pt idx="4">
                    <c:v>0.13983057212212213</c:v>
                  </c:pt>
                  <c:pt idx="5">
                    <c:v>4.9451423976800959E-3</c:v>
                  </c:pt>
                  <c:pt idx="6">
                    <c:v>5.8187693143252561E-2</c:v>
                  </c:pt>
                  <c:pt idx="7">
                    <c:v>5.4203787662856148E-2</c:v>
                  </c:pt>
                  <c:pt idx="8">
                    <c:v>4.3997259005533603E-3</c:v>
                  </c:pt>
                  <c:pt idx="9">
                    <c:v>6.3924404051451944E-2</c:v>
                  </c:pt>
                  <c:pt idx="10">
                    <c:v>5.5240684294578825E-2</c:v>
                  </c:pt>
                  <c:pt idx="11">
                    <c:v>6.460312169960054E-4</c:v>
                  </c:pt>
                  <c:pt idx="12">
                    <c:v>4.3558401271549606E-2</c:v>
                  </c:pt>
                  <c:pt idx="13">
                    <c:v>7.3735062442052274E-2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mRNA!$B$16:$B$29</c:f>
              <c:numCache>
                <c:formatCode>General</c:formatCode>
                <c:ptCount val="14"/>
              </c:numCache>
            </c:numRef>
          </c:cat>
          <c:val>
            <c:numRef>
              <c:f>mRNA!$F$16:$F$29</c:f>
              <c:numCache>
                <c:formatCode>General</c:formatCode>
                <c:ptCount val="14"/>
                <c:pt idx="0">
                  <c:v>1.6363666666666669E-2</c:v>
                </c:pt>
                <c:pt idx="1">
                  <c:v>5.7586666666666668E-2</c:v>
                </c:pt>
                <c:pt idx="2">
                  <c:v>0.11902333333333333</c:v>
                </c:pt>
                <c:pt idx="3">
                  <c:v>0.45106000000000002</c:v>
                </c:pt>
                <c:pt idx="4">
                  <c:v>1.29403</c:v>
                </c:pt>
                <c:pt idx="5">
                  <c:v>0.12483666666666667</c:v>
                </c:pt>
                <c:pt idx="6">
                  <c:v>0.38320333333333334</c:v>
                </c:pt>
                <c:pt idx="7">
                  <c:v>1.1943530000000002</c:v>
                </c:pt>
                <c:pt idx="8">
                  <c:v>0.12772600000000001</c:v>
                </c:pt>
                <c:pt idx="9">
                  <c:v>0.3842033333333334</c:v>
                </c:pt>
                <c:pt idx="10">
                  <c:v>1.2019386666666667</c:v>
                </c:pt>
                <c:pt idx="11">
                  <c:v>0.10929566666666668</c:v>
                </c:pt>
                <c:pt idx="12">
                  <c:v>0.36440066666666665</c:v>
                </c:pt>
                <c:pt idx="13">
                  <c:v>1.4074533333333334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69-4A54-8BAA-2D7B9515D7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203809280"/>
        <c:axId val="200526656"/>
      </c:barChart>
      <c:catAx>
        <c:axId val="20380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0526656"/>
        <c:crosses val="autoZero"/>
        <c:auto val="1"/>
        <c:lblAlgn val="ctr"/>
        <c:lblOffset val="100"/>
        <c:noMultiLvlLbl val="0"/>
      </c:catAx>
      <c:valAx>
        <c:axId val="200526656"/>
        <c:scaling>
          <c:orientation val="minMax"/>
          <c:max val="1.750000000000000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203809280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tx1"/>
                </a:gs>
                <a:gs pos="53000">
                  <a:schemeClr val="bg1"/>
                </a:gs>
                <a:gs pos="100000">
                  <a:schemeClr val="tx1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D!$O$2:$O$14</c:f>
                <c:numCache>
                  <c:formatCode>General</c:formatCode>
                  <c:ptCount val="13"/>
                  <c:pt idx="0">
                    <c:v>3.2499999999999999E-3</c:v>
                  </c:pt>
                  <c:pt idx="1">
                    <c:v>2.1620870789582101E-2</c:v>
                  </c:pt>
                  <c:pt idx="2">
                    <c:v>2.4868221303801299E-2</c:v>
                  </c:pt>
                  <c:pt idx="3">
                    <c:v>4.3208438425475101E-2</c:v>
                  </c:pt>
                  <c:pt idx="4">
                    <c:v>3.3763527034071303E-2</c:v>
                  </c:pt>
                  <c:pt idx="5">
                    <c:v>1.4600219595541E-2</c:v>
                  </c:pt>
                  <c:pt idx="6">
                    <c:v>6.0258138283827603E-2</c:v>
                  </c:pt>
                  <c:pt idx="7">
                    <c:v>5.6236324929484147E-3</c:v>
                  </c:pt>
                  <c:pt idx="8">
                    <c:v>9.4299553267857099E-3</c:v>
                  </c:pt>
                  <c:pt idx="9">
                    <c:v>7.0839538886320705E-2</c:v>
                  </c:pt>
                  <c:pt idx="10">
                    <c:v>9.6601392764362207E-2</c:v>
                  </c:pt>
                  <c:pt idx="11">
                    <c:v>0.157109525528526</c:v>
                  </c:pt>
                  <c:pt idx="12">
                    <c:v>8.08615201772796E-2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D!$A$2:$A$14</c:f>
              <c:numCache>
                <c:formatCode>General</c:formatCode>
                <c:ptCount val="13"/>
              </c:numCache>
            </c:numRef>
          </c:cat>
          <c:val>
            <c:numRef>
              <c:f>D!$N$2:$N$14</c:f>
              <c:numCache>
                <c:formatCode>General</c:formatCode>
                <c:ptCount val="13"/>
                <c:pt idx="0">
                  <c:v>1</c:v>
                </c:pt>
                <c:pt idx="1">
                  <c:v>0.71287128712871284</c:v>
                </c:pt>
                <c:pt idx="2">
                  <c:v>0.36840893391664747</c:v>
                </c:pt>
                <c:pt idx="3">
                  <c:v>0.15427124107759613</c:v>
                </c:pt>
                <c:pt idx="4">
                  <c:v>0.70849643103845272</c:v>
                </c:pt>
                <c:pt idx="5">
                  <c:v>0.36058024407091871</c:v>
                </c:pt>
                <c:pt idx="6">
                  <c:v>0.11098319134239004</c:v>
                </c:pt>
                <c:pt idx="7">
                  <c:v>0.81579553304167618</c:v>
                </c:pt>
                <c:pt idx="8">
                  <c:v>0.52383145291273314</c:v>
                </c:pt>
                <c:pt idx="9">
                  <c:v>0.34100851945659683</c:v>
                </c:pt>
                <c:pt idx="10">
                  <c:v>0.8524061708496431</c:v>
                </c:pt>
                <c:pt idx="11">
                  <c:v>0.83651853557448763</c:v>
                </c:pt>
                <c:pt idx="12">
                  <c:v>0.97904674188349061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1D-4750-AB22-EFB3EAE57D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-27"/>
        <c:axId val="350752767"/>
        <c:axId val="387467503"/>
      </c:barChart>
      <c:catAx>
        <c:axId val="350752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387467503"/>
        <c:crosses val="autoZero"/>
        <c:auto val="1"/>
        <c:lblAlgn val="ctr"/>
        <c:lblOffset val="100"/>
        <c:noMultiLvlLbl val="0"/>
      </c:catAx>
      <c:valAx>
        <c:axId val="387467503"/>
        <c:scaling>
          <c:orientation val="minMax"/>
          <c:max val="1.2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350752767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20-4A44-8E63-38D0CD523558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20-4A44-8E63-38D0CD523558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20-4A44-8E63-38D0CD523558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920-4A44-8E63-38D0CD523558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920-4A44-8E63-38D0CD52355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920-4A44-8E63-38D0CD52355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920-4A44-8E63-38D0CD523558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920-4A44-8E63-38D0CD523558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920-4A44-8E63-38D0CD523558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920-4A44-8E63-38D0CD523558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920-4A44-8E63-38D0CD523558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920-4A44-8E63-38D0CD523558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B920-4A44-8E63-38D0CD523558}"/>
              </c:ext>
            </c:extLst>
          </c:dPt>
          <c:errBars>
            <c:errBarType val="plus"/>
            <c:errValType val="cust"/>
            <c:noEndCap val="0"/>
            <c:plus>
              <c:numRef>
                <c:f>'DNA accumulation'!$H$3:$H$15</c:f>
                <c:numCache>
                  <c:formatCode>General</c:formatCode>
                  <c:ptCount val="13"/>
                  <c:pt idx="0">
                    <c:v>4.2349999999999999E-2</c:v>
                  </c:pt>
                  <c:pt idx="1">
                    <c:v>1.1137086692667867E-2</c:v>
                  </c:pt>
                  <c:pt idx="2">
                    <c:v>4.3921331188083668E-2</c:v>
                  </c:pt>
                  <c:pt idx="3">
                    <c:v>1.3242859711306065E-2</c:v>
                  </c:pt>
                  <c:pt idx="4">
                    <c:v>4.532751960270201E-2</c:v>
                  </c:pt>
                  <c:pt idx="5">
                    <c:v>9.5153892896367494E-3</c:v>
                  </c:pt>
                  <c:pt idx="6">
                    <c:v>8.7686391950708743E-3</c:v>
                  </c:pt>
                  <c:pt idx="7">
                    <c:v>8.1532081007007789E-2</c:v>
                  </c:pt>
                  <c:pt idx="8">
                    <c:v>6.1876112784606582E-3</c:v>
                  </c:pt>
                  <c:pt idx="9">
                    <c:v>1.8080851749848519E-2</c:v>
                  </c:pt>
                  <c:pt idx="10">
                    <c:v>3.691620556521668E-2</c:v>
                  </c:pt>
                  <c:pt idx="11">
                    <c:v>2.4974495657236681E-2</c:v>
                  </c:pt>
                  <c:pt idx="12">
                    <c:v>2.7811580921143858E-2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'DNA accumulation'!$C$3:$C$15</c:f>
              <c:numCache>
                <c:formatCode>General</c:formatCode>
                <c:ptCount val="13"/>
              </c:numCache>
            </c:numRef>
          </c:cat>
          <c:val>
            <c:numRef>
              <c:f>'DNA accumulation'!$G$3:$G$15</c:f>
              <c:numCache>
                <c:formatCode>General</c:formatCode>
                <c:ptCount val="13"/>
                <c:pt idx="0">
                  <c:v>1</c:v>
                </c:pt>
                <c:pt idx="1">
                  <c:v>0.40476000000000001</c:v>
                </c:pt>
                <c:pt idx="2">
                  <c:v>0.26007333333333332</c:v>
                </c:pt>
                <c:pt idx="3">
                  <c:v>0.1428366666666667</c:v>
                </c:pt>
                <c:pt idx="4">
                  <c:v>0.46489666666666668</c:v>
                </c:pt>
                <c:pt idx="5">
                  <c:v>0.38516333333333336</c:v>
                </c:pt>
                <c:pt idx="6">
                  <c:v>0.18132666666666664</c:v>
                </c:pt>
                <c:pt idx="7">
                  <c:v>0.59333333333333338</c:v>
                </c:pt>
                <c:pt idx="8">
                  <c:v>0.49271333333333334</c:v>
                </c:pt>
                <c:pt idx="9">
                  <c:v>0.34751000000000004</c:v>
                </c:pt>
                <c:pt idx="10">
                  <c:v>0.94631333333333334</c:v>
                </c:pt>
                <c:pt idx="11">
                  <c:v>0.96432666666666667</c:v>
                </c:pt>
                <c:pt idx="12">
                  <c:v>0.91648333333333332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B920-4A44-8E63-38D0CD5235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8599520"/>
        <c:axId val="18594944"/>
      </c:barChart>
      <c:catAx>
        <c:axId val="18599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594944"/>
        <c:crosses val="autoZero"/>
        <c:auto val="1"/>
        <c:lblAlgn val="ctr"/>
        <c:lblOffset val="100"/>
        <c:noMultiLvlLbl val="0"/>
      </c:catAx>
      <c:valAx>
        <c:axId val="18594944"/>
        <c:scaling>
          <c:orientation val="minMax"/>
          <c:max val="1.2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1859952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zh-TW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 w="1270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09-45CC-AD77-5DC2213F785D}"/>
              </c:ext>
            </c:extLst>
          </c:dPt>
          <c:dPt>
            <c:idx val="1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09-45CC-AD77-5DC2213F785D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09-45CC-AD77-5DC2213F785D}"/>
              </c:ext>
            </c:extLst>
          </c:dPt>
          <c:dPt>
            <c:idx val="3"/>
            <c:invertIfNegative val="0"/>
            <c:bubble3D val="0"/>
            <c:spPr>
              <a:solidFill>
                <a:srgbClr val="C00000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09-45CC-AD77-5DC2213F785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609-45CC-AD77-5DC2213F785D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609-45CC-AD77-5DC2213F785D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609-45CC-AD77-5DC2213F785D}"/>
              </c:ext>
            </c:extLst>
          </c:dPt>
          <c:dPt>
            <c:idx val="7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609-45CC-AD77-5DC2213F785D}"/>
              </c:ext>
            </c:extLst>
          </c:dPt>
          <c:dPt>
            <c:idx val="8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609-45CC-AD77-5DC2213F785D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8609-45CC-AD77-5DC2213F785D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8609-45CC-AD77-5DC2213F785D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8609-45CC-AD77-5DC2213F785D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8609-45CC-AD77-5DC2213F785D}"/>
              </c:ext>
            </c:extLst>
          </c:dPt>
          <c:errBars>
            <c:errBarType val="plus"/>
            <c:errValType val="cust"/>
            <c:noEndCap val="0"/>
            <c:plus>
              <c:numRef>
                <c:f>'DNA accumulation'!$H$18:$H$30</c:f>
                <c:numCache>
                  <c:formatCode>General</c:formatCode>
                  <c:ptCount val="13"/>
                  <c:pt idx="0">
                    <c:v>2.3E-2</c:v>
                  </c:pt>
                  <c:pt idx="1">
                    <c:v>4.6985181706576389E-2</c:v>
                  </c:pt>
                  <c:pt idx="2">
                    <c:v>2.5519254162298697E-2</c:v>
                  </c:pt>
                  <c:pt idx="3">
                    <c:v>1.7177026323940171E-2</c:v>
                  </c:pt>
                  <c:pt idx="4">
                    <c:v>4.7909393998811264E-2</c:v>
                  </c:pt>
                  <c:pt idx="5">
                    <c:v>3.6910883670447868E-3</c:v>
                  </c:pt>
                  <c:pt idx="6">
                    <c:v>3.6694155302082226E-2</c:v>
                  </c:pt>
                  <c:pt idx="7">
                    <c:v>5.3643792561053429E-2</c:v>
                  </c:pt>
                  <c:pt idx="8">
                    <c:v>7.277246205353631E-2</c:v>
                  </c:pt>
                  <c:pt idx="9">
                    <c:v>6.5438984558136168E-2</c:v>
                  </c:pt>
                  <c:pt idx="10">
                    <c:v>1.3621513180749516E-2</c:v>
                  </c:pt>
                  <c:pt idx="11">
                    <c:v>4.7204139864352332E-2</c:v>
                  </c:pt>
                  <c:pt idx="12">
                    <c:v>3.8295779145139909E-2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'DNA accumulation'!$C$18:$C$30</c:f>
              <c:numCache>
                <c:formatCode>General</c:formatCode>
                <c:ptCount val="13"/>
              </c:numCache>
            </c:numRef>
          </c:cat>
          <c:val>
            <c:numRef>
              <c:f>'DNA accumulation'!$G$18:$G$30</c:f>
              <c:numCache>
                <c:formatCode>General</c:formatCode>
                <c:ptCount val="13"/>
                <c:pt idx="0">
                  <c:v>1</c:v>
                </c:pt>
                <c:pt idx="1">
                  <c:v>0.52952999999999995</c:v>
                </c:pt>
                <c:pt idx="2">
                  <c:v>0.38582899999999998</c:v>
                </c:pt>
                <c:pt idx="3">
                  <c:v>0.18732666666666667</c:v>
                </c:pt>
                <c:pt idx="4">
                  <c:v>0.4409366666666667</c:v>
                </c:pt>
                <c:pt idx="5">
                  <c:v>0.27747666666666665</c:v>
                </c:pt>
                <c:pt idx="6">
                  <c:v>0.17389666666666667</c:v>
                </c:pt>
                <c:pt idx="7">
                  <c:v>0.67925966666666671</c:v>
                </c:pt>
                <c:pt idx="8">
                  <c:v>0.41450333333333328</c:v>
                </c:pt>
                <c:pt idx="9">
                  <c:v>0.30663000000000001</c:v>
                </c:pt>
                <c:pt idx="10">
                  <c:v>0.97801933333333346</c:v>
                </c:pt>
                <c:pt idx="11">
                  <c:v>0.89670033333333332</c:v>
                </c:pt>
                <c:pt idx="12">
                  <c:v>0.91537366666666664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8609-45CC-AD77-5DC2213F78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18599520"/>
        <c:axId val="18594944"/>
      </c:barChart>
      <c:catAx>
        <c:axId val="18599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594944"/>
        <c:crosses val="autoZero"/>
        <c:auto val="1"/>
        <c:lblAlgn val="ctr"/>
        <c:lblOffset val="100"/>
        <c:noMultiLvlLbl val="0"/>
      </c:catAx>
      <c:valAx>
        <c:axId val="18594944"/>
        <c:scaling>
          <c:orientation val="minMax"/>
          <c:max val="1.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TW"/>
          </a:p>
        </c:txPr>
        <c:crossAx val="1859952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4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18.wmf"/><Relationship Id="rId1" Type="http://schemas.openxmlformats.org/officeDocument/2006/relationships/image" Target="../media/image35.wmf"/><Relationship Id="rId4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4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55BFEB-48AD-4B2D-9F66-FF6179EED181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92D1C-90B7-4011-AED6-3E25B46253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7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92D1C-90B7-4011-AED6-3E25B46253D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945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A92D1C-90B7-4011-AED6-3E25B46253D9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979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1090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626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227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866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5135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494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147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004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287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34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719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3D66B-45F1-4A2F-8BF4-CC460358F86A}" type="datetimeFigureOut">
              <a:rPr lang="zh-TW" altLang="en-US" smtClean="0"/>
              <a:t>2023/9/5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CECE-1F66-44D9-BC15-37916BD2F1F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361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0.wmf"/><Relationship Id="rId3" Type="http://schemas.openxmlformats.org/officeDocument/2006/relationships/image" Target="../media/image42.tif"/><Relationship Id="rId7" Type="http://schemas.openxmlformats.org/officeDocument/2006/relationships/image" Target="../media/image44.tif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11" Type="http://schemas.openxmlformats.org/officeDocument/2006/relationships/image" Target="../media/image39.wmf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43.png"/><Relationship Id="rId9" Type="http://schemas.microsoft.com/office/2007/relationships/hdphoto" Target="../media/hdphoto2.wdp"/><Relationship Id="rId14" Type="http://schemas.openxmlformats.org/officeDocument/2006/relationships/oleObject" Target="../embeddings/oleObject2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49.png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48.wmf"/><Relationship Id="rId5" Type="http://schemas.openxmlformats.org/officeDocument/2006/relationships/image" Target="../media/image51.png"/><Relationship Id="rId10" Type="http://schemas.openxmlformats.org/officeDocument/2006/relationships/oleObject" Target="../embeddings/oleObject31.bin"/><Relationship Id="rId4" Type="http://schemas.openxmlformats.org/officeDocument/2006/relationships/image" Target="../media/image50.png"/><Relationship Id="rId9" Type="http://schemas.openxmlformats.org/officeDocument/2006/relationships/image" Target="../media/image47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56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3.wmf"/><Relationship Id="rId11" Type="http://schemas.openxmlformats.org/officeDocument/2006/relationships/image" Target="../media/image55.wmf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52.wmf"/><Relationship Id="rId9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tif"/><Relationship Id="rId3" Type="http://schemas.openxmlformats.org/officeDocument/2006/relationships/image" Target="../media/image59.png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60.png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65.wmf"/><Relationship Id="rId3" Type="http://schemas.openxmlformats.org/officeDocument/2006/relationships/oleObject" Target="../embeddings/oleObject38.bin"/><Relationship Id="rId7" Type="http://schemas.openxmlformats.org/officeDocument/2006/relationships/image" Target="../media/image66.tiff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3.wmf"/><Relationship Id="rId11" Type="http://schemas.openxmlformats.org/officeDocument/2006/relationships/image" Target="../media/image67.emf"/><Relationship Id="rId5" Type="http://schemas.openxmlformats.org/officeDocument/2006/relationships/oleObject" Target="../embeddings/oleObject39.bin"/><Relationship Id="rId10" Type="http://schemas.openxmlformats.org/officeDocument/2006/relationships/chart" Target="../charts/chart5.xml"/><Relationship Id="rId4" Type="http://schemas.openxmlformats.org/officeDocument/2006/relationships/image" Target="../media/image62.wmf"/><Relationship Id="rId9" Type="http://schemas.openxmlformats.org/officeDocument/2006/relationships/image" Target="../media/image6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tiff"/><Relationship Id="rId13" Type="http://schemas.openxmlformats.org/officeDocument/2006/relationships/image" Target="../media/image71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9.wmf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3.bin"/><Relationship Id="rId11" Type="http://schemas.openxmlformats.org/officeDocument/2006/relationships/chart" Target="../charts/chart6.xml"/><Relationship Id="rId5" Type="http://schemas.openxmlformats.org/officeDocument/2006/relationships/image" Target="../media/image68.wmf"/><Relationship Id="rId15" Type="http://schemas.openxmlformats.org/officeDocument/2006/relationships/image" Target="../media/image72.wmf"/><Relationship Id="rId10" Type="http://schemas.openxmlformats.org/officeDocument/2006/relationships/image" Target="../media/image70.wmf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4.bin"/><Relationship Id="rId14" Type="http://schemas.openxmlformats.org/officeDocument/2006/relationships/oleObject" Target="../embeddings/oleObject4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image" Target="../media/image5.ti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tiff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.wmf"/><Relationship Id="rId10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9.bin"/><Relationship Id="rId3" Type="http://schemas.openxmlformats.org/officeDocument/2006/relationships/image" Target="../media/image16.png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12.wmf"/><Relationship Id="rId4" Type="http://schemas.openxmlformats.org/officeDocument/2006/relationships/image" Target="../media/image17.pn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1.w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png"/><Relationship Id="rId11" Type="http://schemas.openxmlformats.org/officeDocument/2006/relationships/image" Target="../media/image20.wmf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1.bin"/><Relationship Id="rId9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"/><Relationship Id="rId13" Type="http://schemas.openxmlformats.org/officeDocument/2006/relationships/oleObject" Target="../embeddings/oleObject18.bin"/><Relationship Id="rId3" Type="http://schemas.openxmlformats.org/officeDocument/2006/relationships/oleObject" Target="../embeddings/oleObject16.bin"/><Relationship Id="rId7" Type="http://schemas.microsoft.com/office/2007/relationships/hdphoto" Target="../media/hdphoto1.wdp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png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29.tif"/><Relationship Id="rId10" Type="http://schemas.openxmlformats.org/officeDocument/2006/relationships/chart" Target="../charts/chart3.xml"/><Relationship Id="rId4" Type="http://schemas.openxmlformats.org/officeDocument/2006/relationships/image" Target="../media/image26.wmf"/><Relationship Id="rId9" Type="http://schemas.openxmlformats.org/officeDocument/2006/relationships/chart" Target="../charts/chart2.xml"/><Relationship Id="rId14" Type="http://schemas.openxmlformats.org/officeDocument/2006/relationships/image" Target="../media/image2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37.wmf"/><Relationship Id="rId3" Type="http://schemas.openxmlformats.org/officeDocument/2006/relationships/image" Target="../media/image22.png"/><Relationship Id="rId7" Type="http://schemas.openxmlformats.org/officeDocument/2006/relationships/image" Target="../media/image18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36.wmf"/><Relationship Id="rId5" Type="http://schemas.openxmlformats.org/officeDocument/2006/relationships/image" Target="../media/image35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1.bin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27226D9A-7E80-4E50-A52D-9BDE575DB9A5}"/>
              </a:ext>
            </a:extLst>
          </p:cNvPr>
          <p:cNvSpPr txBox="1"/>
          <p:nvPr/>
        </p:nvSpPr>
        <p:spPr>
          <a:xfrm>
            <a:off x="2204864" y="4232920"/>
            <a:ext cx="2338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Supplementary Figures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5291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44624" y="56456"/>
            <a:ext cx="398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3A (Full images for Fig. 3A upper panel ) 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229" y="3673895"/>
            <a:ext cx="2894158" cy="2170619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0678DC81-FCB5-4566-8C17-69014EBB36F5}"/>
              </a:ext>
            </a:extLst>
          </p:cNvPr>
          <p:cNvSpPr txBox="1"/>
          <p:nvPr/>
        </p:nvSpPr>
        <p:spPr>
          <a:xfrm>
            <a:off x="2117300" y="5041460"/>
            <a:ext cx="643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20965570-4389-4E7D-B08B-D81B33102D16}"/>
              </a:ext>
            </a:extLst>
          </p:cNvPr>
          <p:cNvCxnSpPr/>
          <p:nvPr/>
        </p:nvCxnSpPr>
        <p:spPr>
          <a:xfrm>
            <a:off x="2565787" y="5186064"/>
            <a:ext cx="152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8585D6EB-A970-4429-A787-3D93E5F9163B}"/>
              </a:ext>
            </a:extLst>
          </p:cNvPr>
          <p:cNvSpPr txBox="1"/>
          <p:nvPr/>
        </p:nvSpPr>
        <p:spPr>
          <a:xfrm>
            <a:off x="2017107" y="4822124"/>
            <a:ext cx="766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07A9E387-0449-4B24-9214-F919CCA25A9B}"/>
              </a:ext>
            </a:extLst>
          </p:cNvPr>
          <p:cNvCxnSpPr/>
          <p:nvPr/>
        </p:nvCxnSpPr>
        <p:spPr>
          <a:xfrm>
            <a:off x="2561332" y="4970628"/>
            <a:ext cx="152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420CAF6-DCE9-480A-8C8C-BB5C725EBB8A}"/>
              </a:ext>
            </a:extLst>
          </p:cNvPr>
          <p:cNvSpPr txBox="1"/>
          <p:nvPr/>
        </p:nvSpPr>
        <p:spPr>
          <a:xfrm>
            <a:off x="2169507" y="5231568"/>
            <a:ext cx="766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76166A32-5877-4E77-9930-00857826A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032" y="6210331"/>
            <a:ext cx="3023336" cy="1368589"/>
          </a:xfrm>
          <a:prstGeom prst="rect">
            <a:avLst/>
          </a:prstGeom>
        </p:spPr>
      </p:pic>
      <p:cxnSp>
        <p:nvCxnSpPr>
          <p:cNvPr id="56" name="直線單箭頭接點 55">
            <a:extLst>
              <a:ext uri="{FF2B5EF4-FFF2-40B4-BE49-F238E27FC236}">
                <a16:creationId xmlns:a16="http://schemas.microsoft.com/office/drawing/2014/main" id="{00A5C82D-92BF-4EF5-AA78-050DC7A16EEA}"/>
              </a:ext>
            </a:extLst>
          </p:cNvPr>
          <p:cNvCxnSpPr/>
          <p:nvPr/>
        </p:nvCxnSpPr>
        <p:spPr>
          <a:xfrm>
            <a:off x="3599852" y="676189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F9BE05C-8122-4EAE-B8CE-03B09D3C9EC7}"/>
              </a:ext>
            </a:extLst>
          </p:cNvPr>
          <p:cNvSpPr txBox="1"/>
          <p:nvPr/>
        </p:nvSpPr>
        <p:spPr>
          <a:xfrm>
            <a:off x="3311488" y="6422344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3BAF6186-FB22-4B43-A99F-1C27B8C7C0BB}"/>
              </a:ext>
            </a:extLst>
          </p:cNvPr>
          <p:cNvCxnSpPr/>
          <p:nvPr/>
        </p:nvCxnSpPr>
        <p:spPr>
          <a:xfrm>
            <a:off x="3598280" y="656510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3A587A1-D9A3-4DBE-8CCE-DB4BBF1987CB}"/>
              </a:ext>
            </a:extLst>
          </p:cNvPr>
          <p:cNvSpPr txBox="1"/>
          <p:nvPr/>
        </p:nvSpPr>
        <p:spPr>
          <a:xfrm>
            <a:off x="3320415" y="6619368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730215D-5DEC-431A-9D23-CC0F90A87822}"/>
              </a:ext>
            </a:extLst>
          </p:cNvPr>
          <p:cNvSpPr txBox="1"/>
          <p:nvPr/>
        </p:nvSpPr>
        <p:spPr>
          <a:xfrm>
            <a:off x="3709054" y="5889104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直線單箭頭接點 73">
            <a:extLst>
              <a:ext uri="{FF2B5EF4-FFF2-40B4-BE49-F238E27FC236}">
                <a16:creationId xmlns:a16="http://schemas.microsoft.com/office/drawing/2014/main" id="{831C2267-9BFF-4C2C-8966-44958C924820}"/>
              </a:ext>
            </a:extLst>
          </p:cNvPr>
          <p:cNvCxnSpPr/>
          <p:nvPr/>
        </p:nvCxnSpPr>
        <p:spPr>
          <a:xfrm>
            <a:off x="4031568" y="6120721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8C8AB4F2-FBA9-4931-9274-8BE7BCF7145F}"/>
              </a:ext>
            </a:extLst>
          </p:cNvPr>
          <p:cNvSpPr txBox="1"/>
          <p:nvPr/>
        </p:nvSpPr>
        <p:spPr>
          <a:xfrm>
            <a:off x="3303984" y="7339448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24CCF3E-0DED-4343-8B06-E23473822A47}"/>
              </a:ext>
            </a:extLst>
          </p:cNvPr>
          <p:cNvSpPr txBox="1"/>
          <p:nvPr/>
        </p:nvSpPr>
        <p:spPr>
          <a:xfrm>
            <a:off x="5522643" y="7190089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9188A79-CA7D-4E53-8DA4-A28F86C61E94}"/>
              </a:ext>
            </a:extLst>
          </p:cNvPr>
          <p:cNvSpPr txBox="1"/>
          <p:nvPr/>
        </p:nvSpPr>
        <p:spPr>
          <a:xfrm>
            <a:off x="103715" y="5984370"/>
            <a:ext cx="782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直線單箭頭接點 84">
            <a:extLst>
              <a:ext uri="{FF2B5EF4-FFF2-40B4-BE49-F238E27FC236}">
                <a16:creationId xmlns:a16="http://schemas.microsoft.com/office/drawing/2014/main" id="{B9B899D6-6643-4B08-A451-FDCF2CDAE586}"/>
              </a:ext>
            </a:extLst>
          </p:cNvPr>
          <p:cNvCxnSpPr/>
          <p:nvPr/>
        </p:nvCxnSpPr>
        <p:spPr>
          <a:xfrm>
            <a:off x="661755" y="6205187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9589BEFA-E7F9-441C-8A34-FF2E87948034}"/>
              </a:ext>
            </a:extLst>
          </p:cNvPr>
          <p:cNvSpPr/>
          <p:nvPr/>
        </p:nvSpPr>
        <p:spPr>
          <a:xfrm>
            <a:off x="2833665" y="5094228"/>
            <a:ext cx="628462" cy="15059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7742B990-E3C2-466A-AF4D-6E9396A00E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853112"/>
              </p:ext>
            </p:extLst>
          </p:nvPr>
        </p:nvGraphicFramePr>
        <p:xfrm>
          <a:off x="447108" y="6309421"/>
          <a:ext cx="2743638" cy="1309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4" r:id="rId5" imgW="11936160" imgH="5714280" progId="">
                  <p:embed/>
                </p:oleObj>
              </mc:Choice>
              <mc:Fallback>
                <p:oleObj r:id="rId5" imgW="11936160" imgH="5714280" progId="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7742B990-E3C2-466A-AF4D-6E9396A00E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7108" y="6309421"/>
                        <a:ext cx="2743638" cy="1309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矩形 59">
            <a:extLst>
              <a:ext uri="{FF2B5EF4-FFF2-40B4-BE49-F238E27FC236}">
                <a16:creationId xmlns:a16="http://schemas.microsoft.com/office/drawing/2014/main" id="{B8F6C719-E6D6-4DB7-BFF5-9171C7B5915E}"/>
              </a:ext>
            </a:extLst>
          </p:cNvPr>
          <p:cNvSpPr/>
          <p:nvPr/>
        </p:nvSpPr>
        <p:spPr>
          <a:xfrm>
            <a:off x="849378" y="6468750"/>
            <a:ext cx="2011680" cy="274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BD70CA1-03AE-4269-9122-92F92E6881CB}"/>
              </a:ext>
            </a:extLst>
          </p:cNvPr>
          <p:cNvSpPr txBox="1"/>
          <p:nvPr/>
        </p:nvSpPr>
        <p:spPr>
          <a:xfrm>
            <a:off x="2239881" y="7036201"/>
            <a:ext cx="97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線單箭頭接點 63">
            <a:extLst>
              <a:ext uri="{FF2B5EF4-FFF2-40B4-BE49-F238E27FC236}">
                <a16:creationId xmlns:a16="http://schemas.microsoft.com/office/drawing/2014/main" id="{2237248F-0A9E-4ABC-94C2-AF25C375CE41}"/>
              </a:ext>
            </a:extLst>
          </p:cNvPr>
          <p:cNvCxnSpPr/>
          <p:nvPr/>
        </p:nvCxnSpPr>
        <p:spPr>
          <a:xfrm>
            <a:off x="341915" y="680324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E676690-440D-4E7F-A503-A2F45770AC57}"/>
              </a:ext>
            </a:extLst>
          </p:cNvPr>
          <p:cNvSpPr txBox="1"/>
          <p:nvPr/>
        </p:nvSpPr>
        <p:spPr>
          <a:xfrm>
            <a:off x="58462" y="667101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44624" y="6429684"/>
            <a:ext cx="42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直線單箭頭接點 66">
            <a:extLst>
              <a:ext uri="{FF2B5EF4-FFF2-40B4-BE49-F238E27FC236}">
                <a16:creationId xmlns:a16="http://schemas.microsoft.com/office/drawing/2014/main" id="{A95DE647-3971-4BAE-8D75-F2771CFBD75C}"/>
              </a:ext>
            </a:extLst>
          </p:cNvPr>
          <p:cNvCxnSpPr/>
          <p:nvPr/>
        </p:nvCxnSpPr>
        <p:spPr>
          <a:xfrm>
            <a:off x="340343" y="657994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A7671627-FA54-4F27-BA93-A7F64320C1C8}"/>
              </a:ext>
            </a:extLst>
          </p:cNvPr>
          <p:cNvSpPr txBox="1"/>
          <p:nvPr/>
        </p:nvSpPr>
        <p:spPr>
          <a:xfrm>
            <a:off x="44624" y="7312944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3">
            <a:extLst>
              <a:ext uri="{FF2B5EF4-FFF2-40B4-BE49-F238E27FC236}">
                <a16:creationId xmlns:a16="http://schemas.microsoft.com/office/drawing/2014/main" id="{B805E0B6-E77B-410B-9F3B-EFA043ABA0F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5" t="47146" r="33709" b="37245"/>
          <a:stretch/>
        </p:blipFill>
        <p:spPr>
          <a:xfrm>
            <a:off x="3598280" y="8227250"/>
            <a:ext cx="3114334" cy="1241116"/>
          </a:xfrm>
          <a:prstGeom prst="rect">
            <a:avLst/>
          </a:prstGeom>
        </p:spPr>
      </p:pic>
      <p:sp>
        <p:nvSpPr>
          <p:cNvPr id="69" name="文字方塊 68">
            <a:extLst>
              <a:ext uri="{FF2B5EF4-FFF2-40B4-BE49-F238E27FC236}">
                <a16:creationId xmlns:a16="http://schemas.microsoft.com/office/drawing/2014/main" id="{28F8B44C-00DF-4F56-B14C-3D5289FF01C5}"/>
              </a:ext>
            </a:extLst>
          </p:cNvPr>
          <p:cNvSpPr txBox="1"/>
          <p:nvPr/>
        </p:nvSpPr>
        <p:spPr>
          <a:xfrm>
            <a:off x="5414593" y="9213137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Picture 2">
            <a:extLst>
              <a:ext uri="{FF2B5EF4-FFF2-40B4-BE49-F238E27FC236}">
                <a16:creationId xmlns:a16="http://schemas.microsoft.com/office/drawing/2014/main" id="{496B0CCA-7513-42C8-A56F-43BFCF824C2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896" t="55654" r="24150" b="23669"/>
          <a:stretch/>
        </p:blipFill>
        <p:spPr>
          <a:xfrm>
            <a:off x="213923" y="8260552"/>
            <a:ext cx="3247964" cy="1233459"/>
          </a:xfrm>
          <a:prstGeom prst="rect">
            <a:avLst/>
          </a:prstGeom>
        </p:spPr>
      </p:pic>
      <p:sp>
        <p:nvSpPr>
          <p:cNvPr id="91" name="Rectangle 13">
            <a:extLst>
              <a:ext uri="{FF2B5EF4-FFF2-40B4-BE49-F238E27FC236}">
                <a16:creationId xmlns:a16="http://schemas.microsoft.com/office/drawing/2014/main" id="{1AB3CF3B-104B-4127-ADA2-443EF6E6D9AD}"/>
              </a:ext>
            </a:extLst>
          </p:cNvPr>
          <p:cNvSpPr/>
          <p:nvPr/>
        </p:nvSpPr>
        <p:spPr>
          <a:xfrm>
            <a:off x="917104" y="8814820"/>
            <a:ext cx="1968084" cy="322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2" name="TextBox 14">
            <a:extLst>
              <a:ext uri="{FF2B5EF4-FFF2-40B4-BE49-F238E27FC236}">
                <a16:creationId xmlns:a16="http://schemas.microsoft.com/office/drawing/2014/main" id="{E4772AD6-A8F0-4750-AB25-C7AAFC45F012}"/>
              </a:ext>
            </a:extLst>
          </p:cNvPr>
          <p:cNvSpPr txBox="1"/>
          <p:nvPr/>
        </p:nvSpPr>
        <p:spPr>
          <a:xfrm>
            <a:off x="153637" y="830463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zh-TW" alt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blot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直線單箭頭接點 93">
            <a:extLst>
              <a:ext uri="{FF2B5EF4-FFF2-40B4-BE49-F238E27FC236}">
                <a16:creationId xmlns:a16="http://schemas.microsoft.com/office/drawing/2014/main" id="{2237248F-0A9E-4ABC-94C2-AF25C375CE41}"/>
              </a:ext>
            </a:extLst>
          </p:cNvPr>
          <p:cNvCxnSpPr/>
          <p:nvPr/>
        </p:nvCxnSpPr>
        <p:spPr>
          <a:xfrm>
            <a:off x="3481706" y="912583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3176126" y="8507393"/>
            <a:ext cx="4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直線單箭頭接點 95">
            <a:extLst>
              <a:ext uri="{FF2B5EF4-FFF2-40B4-BE49-F238E27FC236}">
                <a16:creationId xmlns:a16="http://schemas.microsoft.com/office/drawing/2014/main" id="{A95DE647-3971-4BAE-8D75-F2771CFBD75C}"/>
              </a:ext>
            </a:extLst>
          </p:cNvPr>
          <p:cNvCxnSpPr/>
          <p:nvPr/>
        </p:nvCxnSpPr>
        <p:spPr>
          <a:xfrm>
            <a:off x="3465958" y="865947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3175480" y="8988391"/>
            <a:ext cx="427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94BAF26B-4C89-4A1B-93AF-9BF052325472}"/>
              </a:ext>
            </a:extLst>
          </p:cNvPr>
          <p:cNvSpPr txBox="1"/>
          <p:nvPr/>
        </p:nvSpPr>
        <p:spPr>
          <a:xfrm>
            <a:off x="3059889" y="9465358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94BAF26B-4C89-4A1B-93AF-9BF052325472}"/>
              </a:ext>
            </a:extLst>
          </p:cNvPr>
          <p:cNvSpPr txBox="1"/>
          <p:nvPr/>
        </p:nvSpPr>
        <p:spPr>
          <a:xfrm>
            <a:off x="40883" y="9470340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0" name="直線單箭頭接點 99">
            <a:extLst>
              <a:ext uri="{FF2B5EF4-FFF2-40B4-BE49-F238E27FC236}">
                <a16:creationId xmlns:a16="http://schemas.microsoft.com/office/drawing/2014/main" id="{2237248F-0A9E-4ABC-94C2-AF25C375CE41}"/>
              </a:ext>
            </a:extLst>
          </p:cNvPr>
          <p:cNvCxnSpPr/>
          <p:nvPr/>
        </p:nvCxnSpPr>
        <p:spPr>
          <a:xfrm>
            <a:off x="459217" y="923570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153637" y="8518026"/>
            <a:ext cx="4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直線單箭頭接點 101">
            <a:extLst>
              <a:ext uri="{FF2B5EF4-FFF2-40B4-BE49-F238E27FC236}">
                <a16:creationId xmlns:a16="http://schemas.microsoft.com/office/drawing/2014/main" id="{A95DE647-3971-4BAE-8D75-F2771CFBD75C}"/>
              </a:ext>
            </a:extLst>
          </p:cNvPr>
          <p:cNvCxnSpPr/>
          <p:nvPr/>
        </p:nvCxnSpPr>
        <p:spPr>
          <a:xfrm>
            <a:off x="443469" y="867010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132120" y="9087387"/>
            <a:ext cx="4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82480C24-F899-44A0-AF0E-C020AA13EA75}"/>
              </a:ext>
            </a:extLst>
          </p:cNvPr>
          <p:cNvSpPr txBox="1"/>
          <p:nvPr/>
        </p:nvSpPr>
        <p:spPr>
          <a:xfrm>
            <a:off x="1685657" y="9110442"/>
            <a:ext cx="12785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直線單箭頭接點 105">
            <a:extLst>
              <a:ext uri="{FF2B5EF4-FFF2-40B4-BE49-F238E27FC236}">
                <a16:creationId xmlns:a16="http://schemas.microsoft.com/office/drawing/2014/main" id="{2237248F-0A9E-4ABC-94C2-AF25C375CE41}"/>
              </a:ext>
            </a:extLst>
          </p:cNvPr>
          <p:cNvCxnSpPr/>
          <p:nvPr/>
        </p:nvCxnSpPr>
        <p:spPr>
          <a:xfrm>
            <a:off x="3489922" y="891749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3177001" y="8769180"/>
            <a:ext cx="4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直線單箭頭接點 107">
            <a:extLst>
              <a:ext uri="{FF2B5EF4-FFF2-40B4-BE49-F238E27FC236}">
                <a16:creationId xmlns:a16="http://schemas.microsoft.com/office/drawing/2014/main" id="{2237248F-0A9E-4ABC-94C2-AF25C375CE41}"/>
              </a:ext>
            </a:extLst>
          </p:cNvPr>
          <p:cNvCxnSpPr/>
          <p:nvPr/>
        </p:nvCxnSpPr>
        <p:spPr>
          <a:xfrm>
            <a:off x="449964" y="901242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5FC59166-47E8-4F29-AD4B-80A16ECB5236}"/>
              </a:ext>
            </a:extLst>
          </p:cNvPr>
          <p:cNvSpPr txBox="1"/>
          <p:nvPr/>
        </p:nvSpPr>
        <p:spPr>
          <a:xfrm>
            <a:off x="138333" y="8854236"/>
            <a:ext cx="4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字方塊 119">
            <a:extLst>
              <a:ext uri="{FF2B5EF4-FFF2-40B4-BE49-F238E27FC236}">
                <a16:creationId xmlns:a16="http://schemas.microsoft.com/office/drawing/2014/main" id="{D730215D-5DEC-431A-9D23-CC0F90A87822}"/>
              </a:ext>
            </a:extLst>
          </p:cNvPr>
          <p:cNvSpPr txBox="1"/>
          <p:nvPr/>
        </p:nvSpPr>
        <p:spPr>
          <a:xfrm>
            <a:off x="3605268" y="7888652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1" name="直線單箭頭接點 120">
            <a:extLst>
              <a:ext uri="{FF2B5EF4-FFF2-40B4-BE49-F238E27FC236}">
                <a16:creationId xmlns:a16="http://schemas.microsoft.com/office/drawing/2014/main" id="{831C2267-9BFF-4C2C-8966-44958C924820}"/>
              </a:ext>
            </a:extLst>
          </p:cNvPr>
          <p:cNvCxnSpPr/>
          <p:nvPr/>
        </p:nvCxnSpPr>
        <p:spPr>
          <a:xfrm>
            <a:off x="3927782" y="8120269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文字方塊 121">
            <a:extLst>
              <a:ext uri="{FF2B5EF4-FFF2-40B4-BE49-F238E27FC236}">
                <a16:creationId xmlns:a16="http://schemas.microsoft.com/office/drawing/2014/main" id="{D730215D-5DEC-431A-9D23-CC0F90A87822}"/>
              </a:ext>
            </a:extLst>
          </p:cNvPr>
          <p:cNvSpPr txBox="1"/>
          <p:nvPr/>
        </p:nvSpPr>
        <p:spPr>
          <a:xfrm>
            <a:off x="407601" y="7888652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3" name="直線單箭頭接點 122">
            <a:extLst>
              <a:ext uri="{FF2B5EF4-FFF2-40B4-BE49-F238E27FC236}">
                <a16:creationId xmlns:a16="http://schemas.microsoft.com/office/drawing/2014/main" id="{831C2267-9BFF-4C2C-8966-44958C924820}"/>
              </a:ext>
            </a:extLst>
          </p:cNvPr>
          <p:cNvCxnSpPr/>
          <p:nvPr/>
        </p:nvCxnSpPr>
        <p:spPr>
          <a:xfrm>
            <a:off x="730115" y="8120269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字方塊 151">
            <a:extLst>
              <a:ext uri="{FF2B5EF4-FFF2-40B4-BE49-F238E27FC236}">
                <a16:creationId xmlns:a16="http://schemas.microsoft.com/office/drawing/2014/main" id="{CEC3011B-1F74-4BC3-BD9A-180BE03F8165}"/>
              </a:ext>
            </a:extLst>
          </p:cNvPr>
          <p:cNvSpPr txBox="1"/>
          <p:nvPr/>
        </p:nvSpPr>
        <p:spPr>
          <a:xfrm>
            <a:off x="3991144" y="1159633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2EFF52F-9EA0-4E48-A185-50A9298603F6}"/>
              </a:ext>
            </a:extLst>
          </p:cNvPr>
          <p:cNvSpPr txBox="1"/>
          <p:nvPr/>
        </p:nvSpPr>
        <p:spPr>
          <a:xfrm>
            <a:off x="821334" y="5979507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1     2     1    1    1    1</a:t>
            </a:r>
            <a:endParaRPr lang="zh-TW" altLang="en-US" dirty="0"/>
          </a:p>
        </p:txBody>
      </p:sp>
      <p:sp>
        <p:nvSpPr>
          <p:cNvPr id="154" name="文字方塊 153">
            <a:extLst>
              <a:ext uri="{FF2B5EF4-FFF2-40B4-BE49-F238E27FC236}">
                <a16:creationId xmlns:a16="http://schemas.microsoft.com/office/drawing/2014/main" id="{D8FDB0C8-81CA-46F9-BB3C-B1A48CE87886}"/>
              </a:ext>
            </a:extLst>
          </p:cNvPr>
          <p:cNvSpPr txBox="1"/>
          <p:nvPr/>
        </p:nvSpPr>
        <p:spPr>
          <a:xfrm>
            <a:off x="924204" y="809974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1    2   1   1    1    1</a:t>
            </a:r>
            <a:endParaRPr lang="zh-TW" altLang="en-US" dirty="0"/>
          </a:p>
        </p:txBody>
      </p:sp>
      <p:sp>
        <p:nvSpPr>
          <p:cNvPr id="155" name="文字方塊 154">
            <a:extLst>
              <a:ext uri="{FF2B5EF4-FFF2-40B4-BE49-F238E27FC236}">
                <a16:creationId xmlns:a16="http://schemas.microsoft.com/office/drawing/2014/main" id="{A304EDAA-8D53-4A11-A807-9ED8040ACF24}"/>
              </a:ext>
            </a:extLst>
          </p:cNvPr>
          <p:cNvSpPr txBox="1"/>
          <p:nvPr/>
        </p:nvSpPr>
        <p:spPr>
          <a:xfrm>
            <a:off x="1864302" y="1073046"/>
            <a:ext cx="6728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oriP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56" name="文字方塊 155">
            <a:extLst>
              <a:ext uri="{FF2B5EF4-FFF2-40B4-BE49-F238E27FC236}">
                <a16:creationId xmlns:a16="http://schemas.microsoft.com/office/drawing/2014/main" id="{6E9A9EE0-CAB3-4EF0-A686-DD0651A16BC2}"/>
              </a:ext>
            </a:extLst>
          </p:cNvPr>
          <p:cNvSpPr txBox="1"/>
          <p:nvPr/>
        </p:nvSpPr>
        <p:spPr>
          <a:xfrm>
            <a:off x="2153606" y="1072128"/>
            <a:ext cx="4954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LMP1 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57" name="文字方塊 156">
            <a:extLst>
              <a:ext uri="{FF2B5EF4-FFF2-40B4-BE49-F238E27FC236}">
                <a16:creationId xmlns:a16="http://schemas.microsoft.com/office/drawing/2014/main" id="{08637852-57ED-4E9B-9A1C-832B48B4477B}"/>
              </a:ext>
            </a:extLst>
          </p:cNvPr>
          <p:cNvSpPr txBox="1"/>
          <p:nvPr/>
        </p:nvSpPr>
        <p:spPr>
          <a:xfrm>
            <a:off x="1832896" y="1206450"/>
            <a:ext cx="292261" cy="212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75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58" name="文字方塊 157">
            <a:extLst>
              <a:ext uri="{FF2B5EF4-FFF2-40B4-BE49-F238E27FC236}">
                <a16:creationId xmlns:a16="http://schemas.microsoft.com/office/drawing/2014/main" id="{D97D32F1-92EE-43B0-AFAA-ECA31D7D16B9}"/>
              </a:ext>
            </a:extLst>
          </p:cNvPr>
          <p:cNvSpPr txBox="1"/>
          <p:nvPr/>
        </p:nvSpPr>
        <p:spPr>
          <a:xfrm>
            <a:off x="2535715" y="1266533"/>
            <a:ext cx="1109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1:</a:t>
            </a:r>
            <a:r>
              <a:rPr lang="zh-TW" altLang="en-US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 </a:t>
            </a:r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Biotin-labeled DNA</a:t>
            </a:r>
          </a:p>
          <a:p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2:</a:t>
            </a:r>
            <a:r>
              <a:rPr lang="zh-TW" altLang="en-US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 </a:t>
            </a:r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Naked DNA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59" name="文字方塊 158">
            <a:extLst>
              <a:ext uri="{FF2B5EF4-FFF2-40B4-BE49-F238E27FC236}">
                <a16:creationId xmlns:a16="http://schemas.microsoft.com/office/drawing/2014/main" id="{E88E1725-6DA5-4DE4-B3A3-6491618C7E83}"/>
              </a:ext>
            </a:extLst>
          </p:cNvPr>
          <p:cNvSpPr txBox="1"/>
          <p:nvPr/>
        </p:nvSpPr>
        <p:spPr>
          <a:xfrm>
            <a:off x="3313420" y="1784706"/>
            <a:ext cx="580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 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文字方塊 159">
            <a:extLst>
              <a:ext uri="{FF2B5EF4-FFF2-40B4-BE49-F238E27FC236}">
                <a16:creationId xmlns:a16="http://schemas.microsoft.com/office/drawing/2014/main" id="{58C8D1EC-3078-4131-8C93-1CD9DF845DC4}"/>
              </a:ext>
            </a:extLst>
          </p:cNvPr>
          <p:cNvSpPr txBox="1"/>
          <p:nvPr/>
        </p:nvSpPr>
        <p:spPr>
          <a:xfrm>
            <a:off x="1859091" y="1688685"/>
            <a:ext cx="6086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1" name="物件 160">
            <a:extLst>
              <a:ext uri="{FF2B5EF4-FFF2-40B4-BE49-F238E27FC236}">
                <a16:creationId xmlns:a16="http://schemas.microsoft.com/office/drawing/2014/main" id="{1D408B9D-4C75-4206-B751-C3BE89DA47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317547"/>
              </p:ext>
            </p:extLst>
          </p:nvPr>
        </p:nvGraphicFramePr>
        <p:xfrm>
          <a:off x="1853548" y="1363050"/>
          <a:ext cx="720000" cy="166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5" name="Image" r:id="rId10" imgW="990360" imgH="228240" progId="Photoshop.Image.13">
                  <p:embed/>
                </p:oleObj>
              </mc:Choice>
              <mc:Fallback>
                <p:oleObj name="Image" r:id="rId10" imgW="990360" imgH="228240" progId="Photoshop.Image.13">
                  <p:embed/>
                  <p:pic>
                    <p:nvPicPr>
                      <p:cNvPr id="161" name="物件 160">
                        <a:extLst>
                          <a:ext uri="{FF2B5EF4-FFF2-40B4-BE49-F238E27FC236}">
                            <a16:creationId xmlns:a16="http://schemas.microsoft.com/office/drawing/2014/main" id="{1D408B9D-4C75-4206-B751-C3BE89DA47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53548" y="1363050"/>
                        <a:ext cx="720000" cy="166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" name="文字方塊 161">
            <a:extLst>
              <a:ext uri="{FF2B5EF4-FFF2-40B4-BE49-F238E27FC236}">
                <a16:creationId xmlns:a16="http://schemas.microsoft.com/office/drawing/2014/main" id="{F118CE9A-3623-4E18-BA90-7EEB4F90F654}"/>
              </a:ext>
            </a:extLst>
          </p:cNvPr>
          <p:cNvSpPr txBox="1"/>
          <p:nvPr/>
        </p:nvSpPr>
        <p:spPr>
          <a:xfrm>
            <a:off x="2003898" y="1208390"/>
            <a:ext cx="292261" cy="212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</a:t>
            </a:r>
            <a:endParaRPr lang="zh-TW" altLang="en-US" sz="75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3" name="文字方塊 162">
            <a:extLst>
              <a:ext uri="{FF2B5EF4-FFF2-40B4-BE49-F238E27FC236}">
                <a16:creationId xmlns:a16="http://schemas.microsoft.com/office/drawing/2014/main" id="{A105BF2E-62AE-44EB-8372-F5A6E29472C4}"/>
              </a:ext>
            </a:extLst>
          </p:cNvPr>
          <p:cNvSpPr txBox="1"/>
          <p:nvPr/>
        </p:nvSpPr>
        <p:spPr>
          <a:xfrm>
            <a:off x="2162654" y="1208212"/>
            <a:ext cx="292261" cy="212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75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4" name="文字方塊 163">
            <a:extLst>
              <a:ext uri="{FF2B5EF4-FFF2-40B4-BE49-F238E27FC236}">
                <a16:creationId xmlns:a16="http://schemas.microsoft.com/office/drawing/2014/main" id="{38A9B684-1CC8-404E-ABE7-324F183B026B}"/>
              </a:ext>
            </a:extLst>
          </p:cNvPr>
          <p:cNvSpPr txBox="1"/>
          <p:nvPr/>
        </p:nvSpPr>
        <p:spPr>
          <a:xfrm>
            <a:off x="2328176" y="1210299"/>
            <a:ext cx="292261" cy="212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</a:t>
            </a:r>
            <a:endParaRPr lang="zh-TW" altLang="en-US" sz="75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5" name="文字方塊 164">
            <a:extLst>
              <a:ext uri="{FF2B5EF4-FFF2-40B4-BE49-F238E27FC236}">
                <a16:creationId xmlns:a16="http://schemas.microsoft.com/office/drawing/2014/main" id="{C04AEF96-E9C8-4ED7-9FFD-404776E48323}"/>
              </a:ext>
            </a:extLst>
          </p:cNvPr>
          <p:cNvSpPr txBox="1"/>
          <p:nvPr/>
        </p:nvSpPr>
        <p:spPr>
          <a:xfrm>
            <a:off x="2290589" y="1639160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6" name="文字方塊 165">
            <a:extLst>
              <a:ext uri="{FF2B5EF4-FFF2-40B4-BE49-F238E27FC236}">
                <a16:creationId xmlns:a16="http://schemas.microsoft.com/office/drawing/2014/main" id="{B0DF8334-63A1-43DC-A87A-C22D12E4BB4B}"/>
              </a:ext>
            </a:extLst>
          </p:cNvPr>
          <p:cNvSpPr txBox="1"/>
          <p:nvPr/>
        </p:nvSpPr>
        <p:spPr>
          <a:xfrm>
            <a:off x="2475018" y="1637804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7" name="文字方塊 166">
            <a:extLst>
              <a:ext uri="{FF2B5EF4-FFF2-40B4-BE49-F238E27FC236}">
                <a16:creationId xmlns:a16="http://schemas.microsoft.com/office/drawing/2014/main" id="{4F4D0726-59D8-423A-9EDE-9C1EE87773CA}"/>
              </a:ext>
            </a:extLst>
          </p:cNvPr>
          <p:cNvSpPr txBox="1"/>
          <p:nvPr/>
        </p:nvSpPr>
        <p:spPr>
          <a:xfrm>
            <a:off x="1783131" y="1562814"/>
            <a:ext cx="9556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-DNA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文字方塊 167">
            <a:extLst>
              <a:ext uri="{FF2B5EF4-FFF2-40B4-BE49-F238E27FC236}">
                <a16:creationId xmlns:a16="http://schemas.microsoft.com/office/drawing/2014/main" id="{F025F752-B378-4D98-8FE9-1D4EA3D484F6}"/>
              </a:ext>
            </a:extLst>
          </p:cNvPr>
          <p:cNvSpPr txBox="1"/>
          <p:nvPr/>
        </p:nvSpPr>
        <p:spPr>
          <a:xfrm>
            <a:off x="2582891" y="1677304"/>
            <a:ext cx="418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BSA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69" name="文字方塊 168">
            <a:extLst>
              <a:ext uri="{FF2B5EF4-FFF2-40B4-BE49-F238E27FC236}">
                <a16:creationId xmlns:a16="http://schemas.microsoft.com/office/drawing/2014/main" id="{4FE1F372-DADC-44B8-9C54-CC0D2A43C254}"/>
              </a:ext>
            </a:extLst>
          </p:cNvPr>
          <p:cNvSpPr txBox="1"/>
          <p:nvPr/>
        </p:nvSpPr>
        <p:spPr>
          <a:xfrm>
            <a:off x="2816008" y="1675968"/>
            <a:ext cx="383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20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0" name="文字方塊 169">
            <a:extLst>
              <a:ext uri="{FF2B5EF4-FFF2-40B4-BE49-F238E27FC236}">
                <a16:creationId xmlns:a16="http://schemas.microsoft.com/office/drawing/2014/main" id="{D44A8F5E-97E7-45EF-A64C-410FE341D8B3}"/>
              </a:ext>
            </a:extLst>
          </p:cNvPr>
          <p:cNvSpPr txBox="1"/>
          <p:nvPr/>
        </p:nvSpPr>
        <p:spPr>
          <a:xfrm>
            <a:off x="2283377" y="1564661"/>
            <a:ext cx="251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文字方塊 170">
            <a:extLst>
              <a:ext uri="{FF2B5EF4-FFF2-40B4-BE49-F238E27FC236}">
                <a16:creationId xmlns:a16="http://schemas.microsoft.com/office/drawing/2014/main" id="{C22D9827-A81F-407E-9A6F-B01C3E5E19CB}"/>
              </a:ext>
            </a:extLst>
          </p:cNvPr>
          <p:cNvSpPr txBox="1"/>
          <p:nvPr/>
        </p:nvSpPr>
        <p:spPr>
          <a:xfrm>
            <a:off x="2473984" y="1567244"/>
            <a:ext cx="336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文字方塊 171">
            <a:extLst>
              <a:ext uri="{FF2B5EF4-FFF2-40B4-BE49-F238E27FC236}">
                <a16:creationId xmlns:a16="http://schemas.microsoft.com/office/drawing/2014/main" id="{B1834448-3397-4141-BE90-1BCA4A836C38}"/>
              </a:ext>
            </a:extLst>
          </p:cNvPr>
          <p:cNvSpPr txBox="1"/>
          <p:nvPr/>
        </p:nvSpPr>
        <p:spPr>
          <a:xfrm>
            <a:off x="2654428" y="1562418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3" name="文字方塊 172">
            <a:extLst>
              <a:ext uri="{FF2B5EF4-FFF2-40B4-BE49-F238E27FC236}">
                <a16:creationId xmlns:a16="http://schemas.microsoft.com/office/drawing/2014/main" id="{BA749FA3-1981-4E15-949D-39F804A3F811}"/>
              </a:ext>
            </a:extLst>
          </p:cNvPr>
          <p:cNvSpPr txBox="1"/>
          <p:nvPr/>
        </p:nvSpPr>
        <p:spPr>
          <a:xfrm>
            <a:off x="2985553" y="1673865"/>
            <a:ext cx="383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50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4" name="文字方塊 173">
            <a:extLst>
              <a:ext uri="{FF2B5EF4-FFF2-40B4-BE49-F238E27FC236}">
                <a16:creationId xmlns:a16="http://schemas.microsoft.com/office/drawing/2014/main" id="{7174368C-9405-45B6-AEC5-40D3D596C324}"/>
              </a:ext>
            </a:extLst>
          </p:cNvPr>
          <p:cNvSpPr txBox="1"/>
          <p:nvPr/>
        </p:nvSpPr>
        <p:spPr>
          <a:xfrm>
            <a:off x="3132237" y="1674248"/>
            <a:ext cx="5637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100 (ng)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5" name="文字方塊 174">
            <a:extLst>
              <a:ext uri="{FF2B5EF4-FFF2-40B4-BE49-F238E27FC236}">
                <a16:creationId xmlns:a16="http://schemas.microsoft.com/office/drawing/2014/main" id="{372DC5E8-CC85-45D6-A148-36685B93EFA6}"/>
              </a:ext>
            </a:extLst>
          </p:cNvPr>
          <p:cNvSpPr txBox="1"/>
          <p:nvPr/>
        </p:nvSpPr>
        <p:spPr>
          <a:xfrm>
            <a:off x="2840773" y="156985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6" name="文字方塊 175">
            <a:extLst>
              <a:ext uri="{FF2B5EF4-FFF2-40B4-BE49-F238E27FC236}">
                <a16:creationId xmlns:a16="http://schemas.microsoft.com/office/drawing/2014/main" id="{320860FE-3A11-45F0-8D69-0268EAA98DC0}"/>
              </a:ext>
            </a:extLst>
          </p:cNvPr>
          <p:cNvSpPr txBox="1"/>
          <p:nvPr/>
        </p:nvSpPr>
        <p:spPr>
          <a:xfrm>
            <a:off x="3014850" y="156985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77" name="文字方塊 176">
            <a:extLst>
              <a:ext uri="{FF2B5EF4-FFF2-40B4-BE49-F238E27FC236}">
                <a16:creationId xmlns:a16="http://schemas.microsoft.com/office/drawing/2014/main" id="{58540B9E-B0E5-4EDB-A333-9C3574B68A6B}"/>
              </a:ext>
            </a:extLst>
          </p:cNvPr>
          <p:cNvSpPr txBox="1"/>
          <p:nvPr/>
        </p:nvSpPr>
        <p:spPr>
          <a:xfrm>
            <a:off x="3185955" y="156604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cxnSp>
        <p:nvCxnSpPr>
          <p:cNvPr id="178" name="直線接點 177">
            <a:extLst>
              <a:ext uri="{FF2B5EF4-FFF2-40B4-BE49-F238E27FC236}">
                <a16:creationId xmlns:a16="http://schemas.microsoft.com/office/drawing/2014/main" id="{E9CAD45D-20EC-4CBB-A81A-A9428C3D30AA}"/>
              </a:ext>
            </a:extLst>
          </p:cNvPr>
          <p:cNvCxnSpPr/>
          <p:nvPr/>
        </p:nvCxnSpPr>
        <p:spPr>
          <a:xfrm>
            <a:off x="1926926" y="122908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線接點 178">
            <a:extLst>
              <a:ext uri="{FF2B5EF4-FFF2-40B4-BE49-F238E27FC236}">
                <a16:creationId xmlns:a16="http://schemas.microsoft.com/office/drawing/2014/main" id="{8220ACCD-67C8-4067-A63D-BA57E9628288}"/>
              </a:ext>
            </a:extLst>
          </p:cNvPr>
          <p:cNvCxnSpPr/>
          <p:nvPr/>
        </p:nvCxnSpPr>
        <p:spPr>
          <a:xfrm>
            <a:off x="2255363" y="123025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文字方塊 179">
            <a:extLst>
              <a:ext uri="{FF2B5EF4-FFF2-40B4-BE49-F238E27FC236}">
                <a16:creationId xmlns:a16="http://schemas.microsoft.com/office/drawing/2014/main" id="{4B14121D-6466-41D1-979B-804D12DFB7C3}"/>
              </a:ext>
            </a:extLst>
          </p:cNvPr>
          <p:cNvSpPr txBox="1"/>
          <p:nvPr/>
        </p:nvSpPr>
        <p:spPr>
          <a:xfrm>
            <a:off x="2269363" y="1900058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81" name="文字方塊 180">
            <a:extLst>
              <a:ext uri="{FF2B5EF4-FFF2-40B4-BE49-F238E27FC236}">
                <a16:creationId xmlns:a16="http://schemas.microsoft.com/office/drawing/2014/main" id="{9F4EB06D-5D5E-42EF-A13A-D68C74478835}"/>
              </a:ext>
            </a:extLst>
          </p:cNvPr>
          <p:cNvSpPr txBox="1"/>
          <p:nvPr/>
        </p:nvSpPr>
        <p:spPr>
          <a:xfrm>
            <a:off x="2619336" y="1896940"/>
            <a:ext cx="331398" cy="19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.98</a:t>
            </a:r>
          </a:p>
        </p:txBody>
      </p:sp>
      <p:sp>
        <p:nvSpPr>
          <p:cNvPr id="182" name="文字方塊 181">
            <a:extLst>
              <a:ext uri="{FF2B5EF4-FFF2-40B4-BE49-F238E27FC236}">
                <a16:creationId xmlns:a16="http://schemas.microsoft.com/office/drawing/2014/main" id="{11EB833F-D4C8-4976-B956-7BEEF24F7CA1}"/>
              </a:ext>
            </a:extLst>
          </p:cNvPr>
          <p:cNvSpPr txBox="1"/>
          <p:nvPr/>
        </p:nvSpPr>
        <p:spPr>
          <a:xfrm>
            <a:off x="2812500" y="1898516"/>
            <a:ext cx="331398" cy="19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.83</a:t>
            </a:r>
          </a:p>
        </p:txBody>
      </p:sp>
      <p:sp>
        <p:nvSpPr>
          <p:cNvPr id="183" name="文字方塊 182">
            <a:extLst>
              <a:ext uri="{FF2B5EF4-FFF2-40B4-BE49-F238E27FC236}">
                <a16:creationId xmlns:a16="http://schemas.microsoft.com/office/drawing/2014/main" id="{13630A3A-59F7-4F1B-A347-CD592E3CAD4A}"/>
              </a:ext>
            </a:extLst>
          </p:cNvPr>
          <p:cNvSpPr txBox="1"/>
          <p:nvPr/>
        </p:nvSpPr>
        <p:spPr>
          <a:xfrm>
            <a:off x="2980142" y="1895987"/>
            <a:ext cx="331398" cy="19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.34</a:t>
            </a:r>
          </a:p>
        </p:txBody>
      </p:sp>
      <p:sp>
        <p:nvSpPr>
          <p:cNvPr id="184" name="文字方塊 183">
            <a:extLst>
              <a:ext uri="{FF2B5EF4-FFF2-40B4-BE49-F238E27FC236}">
                <a16:creationId xmlns:a16="http://schemas.microsoft.com/office/drawing/2014/main" id="{B9C8A368-2702-40BA-9CA9-02A140799439}"/>
              </a:ext>
            </a:extLst>
          </p:cNvPr>
          <p:cNvSpPr txBox="1"/>
          <p:nvPr/>
        </p:nvSpPr>
        <p:spPr>
          <a:xfrm>
            <a:off x="3151416" y="1890910"/>
            <a:ext cx="3262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.11</a:t>
            </a:r>
          </a:p>
        </p:txBody>
      </p:sp>
      <p:graphicFrame>
        <p:nvGraphicFramePr>
          <p:cNvPr id="185" name="物件 184">
            <a:extLst>
              <a:ext uri="{FF2B5EF4-FFF2-40B4-BE49-F238E27FC236}">
                <a16:creationId xmlns:a16="http://schemas.microsoft.com/office/drawing/2014/main" id="{0E6FEA55-31A4-4199-8AD4-622D51420D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6744685"/>
              </p:ext>
            </p:extLst>
          </p:nvPr>
        </p:nvGraphicFramePr>
        <p:xfrm>
          <a:off x="2306752" y="1843674"/>
          <a:ext cx="1078992" cy="9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6" r:id="rId12" imgW="9155520" imgH="799920" progId="">
                  <p:embed/>
                </p:oleObj>
              </mc:Choice>
              <mc:Fallback>
                <p:oleObj r:id="rId12" imgW="9155520" imgH="799920" progId="">
                  <p:embed/>
                  <p:pic>
                    <p:nvPicPr>
                      <p:cNvPr id="185" name="物件 184">
                        <a:extLst>
                          <a:ext uri="{FF2B5EF4-FFF2-40B4-BE49-F238E27FC236}">
                            <a16:creationId xmlns:a16="http://schemas.microsoft.com/office/drawing/2014/main" id="{0E6FEA55-31A4-4199-8AD4-622D51420D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>
                        <a:lum bright="-7000"/>
                      </a:blip>
                      <a:stretch>
                        <a:fillRect/>
                      </a:stretch>
                    </p:blipFill>
                    <p:spPr>
                      <a:xfrm>
                        <a:off x="2306752" y="1843674"/>
                        <a:ext cx="1078992" cy="93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6" name="物件 185">
            <a:extLst>
              <a:ext uri="{FF2B5EF4-FFF2-40B4-BE49-F238E27FC236}">
                <a16:creationId xmlns:a16="http://schemas.microsoft.com/office/drawing/2014/main" id="{F57AD023-5B12-4223-A7E4-7CB2FE4BE8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160462"/>
              </p:ext>
            </p:extLst>
          </p:nvPr>
        </p:nvGraphicFramePr>
        <p:xfrm>
          <a:off x="2331444" y="2054209"/>
          <a:ext cx="1080000" cy="213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7" name="Image" r:id="rId14" imgW="2133360" imgH="414360" progId="Photoshop.Image.13">
                  <p:embed/>
                </p:oleObj>
              </mc:Choice>
              <mc:Fallback>
                <p:oleObj name="Image" r:id="rId14" imgW="2133360" imgH="414360" progId="Photoshop.Image.13">
                  <p:embed/>
                  <p:pic>
                    <p:nvPicPr>
                      <p:cNvPr id="186" name="物件 185">
                        <a:extLst>
                          <a:ext uri="{FF2B5EF4-FFF2-40B4-BE49-F238E27FC236}">
                            <a16:creationId xmlns:a16="http://schemas.microsoft.com/office/drawing/2014/main" id="{F57AD023-5B12-4223-A7E4-7CB2FE4BE8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331444" y="2054209"/>
                        <a:ext cx="1080000" cy="213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E17A30E2-EE11-450B-9AC0-30E02F066BC5}"/>
              </a:ext>
            </a:extLst>
          </p:cNvPr>
          <p:cNvSpPr/>
          <p:nvPr/>
        </p:nvSpPr>
        <p:spPr>
          <a:xfrm>
            <a:off x="1393117" y="883317"/>
            <a:ext cx="2501129" cy="16267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BF5FD165-93B9-4712-A196-101C049593DD}"/>
              </a:ext>
            </a:extLst>
          </p:cNvPr>
          <p:cNvSpPr txBox="1"/>
          <p:nvPr/>
        </p:nvSpPr>
        <p:spPr>
          <a:xfrm>
            <a:off x="1610298" y="3770981"/>
            <a:ext cx="93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DNA gel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89" name="文字方塊 188">
            <a:extLst>
              <a:ext uri="{FF2B5EF4-FFF2-40B4-BE49-F238E27FC236}">
                <a16:creationId xmlns:a16="http://schemas.microsoft.com/office/drawing/2014/main" id="{3F75C4F3-D183-48E5-9DA5-DAF2A9DC156A}"/>
              </a:ext>
            </a:extLst>
          </p:cNvPr>
          <p:cNvSpPr txBox="1"/>
          <p:nvPr/>
        </p:nvSpPr>
        <p:spPr>
          <a:xfrm>
            <a:off x="2741275" y="3884405"/>
            <a:ext cx="6728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oriP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90" name="文字方塊 189">
            <a:extLst>
              <a:ext uri="{FF2B5EF4-FFF2-40B4-BE49-F238E27FC236}">
                <a16:creationId xmlns:a16="http://schemas.microsoft.com/office/drawing/2014/main" id="{446FE654-A860-4874-96BA-16B5A6C2A974}"/>
              </a:ext>
            </a:extLst>
          </p:cNvPr>
          <p:cNvSpPr txBox="1"/>
          <p:nvPr/>
        </p:nvSpPr>
        <p:spPr>
          <a:xfrm>
            <a:off x="3030579" y="3883487"/>
            <a:ext cx="495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LMP1 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91" name="文字方塊 190">
            <a:extLst>
              <a:ext uri="{FF2B5EF4-FFF2-40B4-BE49-F238E27FC236}">
                <a16:creationId xmlns:a16="http://schemas.microsoft.com/office/drawing/2014/main" id="{E7848C76-EB6D-4D1A-ADF4-7B1B564E6028}"/>
              </a:ext>
            </a:extLst>
          </p:cNvPr>
          <p:cNvSpPr txBox="1"/>
          <p:nvPr/>
        </p:nvSpPr>
        <p:spPr>
          <a:xfrm>
            <a:off x="2709869" y="4017809"/>
            <a:ext cx="292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92" name="文字方塊 191">
            <a:extLst>
              <a:ext uri="{FF2B5EF4-FFF2-40B4-BE49-F238E27FC236}">
                <a16:creationId xmlns:a16="http://schemas.microsoft.com/office/drawing/2014/main" id="{CD0EF038-6121-4D8F-B3D3-745D1340DA81}"/>
              </a:ext>
            </a:extLst>
          </p:cNvPr>
          <p:cNvSpPr txBox="1"/>
          <p:nvPr/>
        </p:nvSpPr>
        <p:spPr>
          <a:xfrm>
            <a:off x="2880871" y="4019749"/>
            <a:ext cx="292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93" name="文字方塊 192">
            <a:extLst>
              <a:ext uri="{FF2B5EF4-FFF2-40B4-BE49-F238E27FC236}">
                <a16:creationId xmlns:a16="http://schemas.microsoft.com/office/drawing/2014/main" id="{496C57B8-142C-42A7-9EB3-867046E25467}"/>
              </a:ext>
            </a:extLst>
          </p:cNvPr>
          <p:cNvSpPr txBox="1"/>
          <p:nvPr/>
        </p:nvSpPr>
        <p:spPr>
          <a:xfrm>
            <a:off x="3039627" y="4019571"/>
            <a:ext cx="292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94" name="文字方塊 193">
            <a:extLst>
              <a:ext uri="{FF2B5EF4-FFF2-40B4-BE49-F238E27FC236}">
                <a16:creationId xmlns:a16="http://schemas.microsoft.com/office/drawing/2014/main" id="{7B1C72D8-0203-46B8-9E86-06247E1226A5}"/>
              </a:ext>
            </a:extLst>
          </p:cNvPr>
          <p:cNvSpPr txBox="1"/>
          <p:nvPr/>
        </p:nvSpPr>
        <p:spPr>
          <a:xfrm>
            <a:off x="3205149" y="4021658"/>
            <a:ext cx="2922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</a:t>
            </a:r>
            <a:endParaRPr lang="zh-TW" altLang="en-US" sz="900" b="1" dirty="0">
              <a:solidFill>
                <a:srgbClr val="FF0000"/>
              </a:solidFill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cxnSp>
        <p:nvCxnSpPr>
          <p:cNvPr id="195" name="直線接點 194">
            <a:extLst>
              <a:ext uri="{FF2B5EF4-FFF2-40B4-BE49-F238E27FC236}">
                <a16:creationId xmlns:a16="http://schemas.microsoft.com/office/drawing/2014/main" id="{B071B2AD-6F0D-426B-9040-4A57EFD60E4F}"/>
              </a:ext>
            </a:extLst>
          </p:cNvPr>
          <p:cNvCxnSpPr/>
          <p:nvPr/>
        </p:nvCxnSpPr>
        <p:spPr>
          <a:xfrm>
            <a:off x="2803899" y="4040439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接點 195">
            <a:extLst>
              <a:ext uri="{FF2B5EF4-FFF2-40B4-BE49-F238E27FC236}">
                <a16:creationId xmlns:a16="http://schemas.microsoft.com/office/drawing/2014/main" id="{B655FCAD-1981-4AF1-865E-966B04972424}"/>
              </a:ext>
            </a:extLst>
          </p:cNvPr>
          <p:cNvCxnSpPr/>
          <p:nvPr/>
        </p:nvCxnSpPr>
        <p:spPr>
          <a:xfrm>
            <a:off x="3132336" y="4041618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86467F0A-1544-4C61-94EA-0590F4B85D12}"/>
              </a:ext>
            </a:extLst>
          </p:cNvPr>
          <p:cNvSpPr txBox="1"/>
          <p:nvPr/>
        </p:nvSpPr>
        <p:spPr>
          <a:xfrm>
            <a:off x="1708012" y="3141318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297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FB9FA9FF-2048-4491-BF4A-C1826FA95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76" y="4168792"/>
            <a:ext cx="2818563" cy="1858617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35E640A3-A45A-4E26-8AC0-3ADD0D8AF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00" y="4169909"/>
            <a:ext cx="2860519" cy="1884004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3CA929C2-9566-41DA-A219-2647A521A7AE}"/>
              </a:ext>
            </a:extLst>
          </p:cNvPr>
          <p:cNvSpPr/>
          <p:nvPr/>
        </p:nvSpPr>
        <p:spPr>
          <a:xfrm>
            <a:off x="887186" y="4817218"/>
            <a:ext cx="1440160" cy="2517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AC1376FF-CB84-427C-B6E8-638C044315DB}"/>
              </a:ext>
            </a:extLst>
          </p:cNvPr>
          <p:cNvSpPr txBox="1"/>
          <p:nvPr/>
        </p:nvSpPr>
        <p:spPr>
          <a:xfrm>
            <a:off x="2306061" y="5378596"/>
            <a:ext cx="97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EBNA2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283FC155-D7D7-4192-A882-E107DDBAF6AD}"/>
              </a:ext>
            </a:extLst>
          </p:cNvPr>
          <p:cNvCxnSpPr/>
          <p:nvPr/>
        </p:nvCxnSpPr>
        <p:spPr>
          <a:xfrm>
            <a:off x="316616" y="4989233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A141A258-38E9-4AB0-AA9B-F1A8994AAD4B}"/>
              </a:ext>
            </a:extLst>
          </p:cNvPr>
          <p:cNvSpPr txBox="1"/>
          <p:nvPr/>
        </p:nvSpPr>
        <p:spPr>
          <a:xfrm>
            <a:off x="15078" y="4855376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1FF71F0-BE35-41F1-958C-C81699E488B9}"/>
              </a:ext>
            </a:extLst>
          </p:cNvPr>
          <p:cNvSpPr txBox="1"/>
          <p:nvPr/>
        </p:nvSpPr>
        <p:spPr>
          <a:xfrm>
            <a:off x="4905" y="5759646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E4AD6D38-E656-4092-A0F4-94B914E7DD85}"/>
              </a:ext>
            </a:extLst>
          </p:cNvPr>
          <p:cNvCxnSpPr/>
          <p:nvPr/>
        </p:nvCxnSpPr>
        <p:spPr>
          <a:xfrm>
            <a:off x="3587660" y="496426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356C2D8-DA1D-4956-8D05-8F612BF9C76A}"/>
              </a:ext>
            </a:extLst>
          </p:cNvPr>
          <p:cNvSpPr txBox="1"/>
          <p:nvPr/>
        </p:nvSpPr>
        <p:spPr>
          <a:xfrm>
            <a:off x="3297896" y="4646774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02C97DE9-BD15-4BE7-9463-EFB5519239A9}"/>
              </a:ext>
            </a:extLst>
          </p:cNvPr>
          <p:cNvCxnSpPr/>
          <p:nvPr/>
        </p:nvCxnSpPr>
        <p:spPr>
          <a:xfrm>
            <a:off x="3598746" y="482644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9C72146-C36C-498A-846F-3ED622928BEF}"/>
              </a:ext>
            </a:extLst>
          </p:cNvPr>
          <p:cNvSpPr txBox="1"/>
          <p:nvPr/>
        </p:nvSpPr>
        <p:spPr>
          <a:xfrm>
            <a:off x="22504" y="4693590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468B191-FF32-4E42-95C5-51E1E345D1F0}"/>
              </a:ext>
            </a:extLst>
          </p:cNvPr>
          <p:cNvSpPr txBox="1"/>
          <p:nvPr/>
        </p:nvSpPr>
        <p:spPr>
          <a:xfrm>
            <a:off x="3268518" y="5728415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31EDFCC-9A61-4202-9AF4-BA45F2CF4B70}"/>
              </a:ext>
            </a:extLst>
          </p:cNvPr>
          <p:cNvSpPr txBox="1"/>
          <p:nvPr/>
        </p:nvSpPr>
        <p:spPr>
          <a:xfrm>
            <a:off x="3300641" y="4807278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16ECC846-CCB0-4AE3-A487-5C799050273F}"/>
              </a:ext>
            </a:extLst>
          </p:cNvPr>
          <p:cNvCxnSpPr/>
          <p:nvPr/>
        </p:nvCxnSpPr>
        <p:spPr>
          <a:xfrm>
            <a:off x="328296" y="487194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ABEDC55E-9FF6-4E49-B28B-45689BF0681B}"/>
              </a:ext>
            </a:extLst>
          </p:cNvPr>
          <p:cNvSpPr txBox="1"/>
          <p:nvPr/>
        </p:nvSpPr>
        <p:spPr>
          <a:xfrm>
            <a:off x="3612403" y="3833338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AE038FC6-166B-4158-AE04-3F3CBB640629}"/>
              </a:ext>
            </a:extLst>
          </p:cNvPr>
          <p:cNvCxnSpPr/>
          <p:nvPr/>
        </p:nvCxnSpPr>
        <p:spPr>
          <a:xfrm>
            <a:off x="3934917" y="4064955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4F4E6A2A-E339-4997-904B-D742277BE499}"/>
              </a:ext>
            </a:extLst>
          </p:cNvPr>
          <p:cNvSpPr txBox="1"/>
          <p:nvPr/>
        </p:nvSpPr>
        <p:spPr>
          <a:xfrm>
            <a:off x="5358054" y="5451869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9D4571E-2767-41B9-A637-9CDB1B5878AB}"/>
              </a:ext>
            </a:extLst>
          </p:cNvPr>
          <p:cNvSpPr txBox="1"/>
          <p:nvPr/>
        </p:nvSpPr>
        <p:spPr>
          <a:xfrm>
            <a:off x="353808" y="3818298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F6AF8503-2317-439D-BC14-FC8ADEC24282}"/>
              </a:ext>
            </a:extLst>
          </p:cNvPr>
          <p:cNvCxnSpPr/>
          <p:nvPr/>
        </p:nvCxnSpPr>
        <p:spPr>
          <a:xfrm>
            <a:off x="676322" y="4049915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7C8174C-5BD8-4138-8621-F42050AB9DD4}"/>
              </a:ext>
            </a:extLst>
          </p:cNvPr>
          <p:cNvSpPr txBox="1"/>
          <p:nvPr/>
        </p:nvSpPr>
        <p:spPr>
          <a:xfrm>
            <a:off x="805217" y="4249215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1   2  1   1  1  1</a:t>
            </a:r>
            <a:endParaRPr lang="zh-TW" altLang="en-US" dirty="0"/>
          </a:p>
        </p:txBody>
      </p:sp>
      <p:pic>
        <p:nvPicPr>
          <p:cNvPr id="22" name="圖片 21">
            <a:extLst>
              <a:ext uri="{FF2B5EF4-FFF2-40B4-BE49-F238E27FC236}">
                <a16:creationId xmlns:a16="http://schemas.microsoft.com/office/drawing/2014/main" id="{CDEBAE2E-6D1D-468A-BAB5-3658AD76D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2401" y="7039140"/>
            <a:ext cx="2264869" cy="2120303"/>
          </a:xfrm>
          <a:prstGeom prst="rect">
            <a:avLst/>
          </a:prstGeom>
        </p:spPr>
      </p:pic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0517D024-BDE8-4FD6-B6F8-63B754774E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214147"/>
              </p:ext>
            </p:extLst>
          </p:nvPr>
        </p:nvGraphicFramePr>
        <p:xfrm>
          <a:off x="644980" y="6750899"/>
          <a:ext cx="2390620" cy="266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0" r:id="rId6" imgW="1059120" imgH="1180800" progId="">
                  <p:embed/>
                </p:oleObj>
              </mc:Choice>
              <mc:Fallback>
                <p:oleObj r:id="rId6" imgW="1059120" imgH="1180800" progId="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0517D024-BDE8-4FD6-B6F8-63B754774E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>
                        <a:lum bright="-5000"/>
                      </a:blip>
                      <a:stretch>
                        <a:fillRect/>
                      </a:stretch>
                    </p:blipFill>
                    <p:spPr>
                      <a:xfrm>
                        <a:off x="644980" y="6750899"/>
                        <a:ext cx="2390620" cy="26665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07F0AAB6-FE06-4E18-8D13-D2AC5EC4E5AD}"/>
              </a:ext>
            </a:extLst>
          </p:cNvPr>
          <p:cNvCxnSpPr/>
          <p:nvPr/>
        </p:nvCxnSpPr>
        <p:spPr>
          <a:xfrm>
            <a:off x="3739465" y="804800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C3309A7-D2C7-4BD4-8C33-28F1BBF56D9A}"/>
              </a:ext>
            </a:extLst>
          </p:cNvPr>
          <p:cNvSpPr txBox="1"/>
          <p:nvPr/>
        </p:nvSpPr>
        <p:spPr>
          <a:xfrm>
            <a:off x="3437927" y="7914147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A783FA9C-B6F5-4E76-B61B-B27279A87217}"/>
              </a:ext>
            </a:extLst>
          </p:cNvPr>
          <p:cNvCxnSpPr/>
          <p:nvPr/>
        </p:nvCxnSpPr>
        <p:spPr>
          <a:xfrm>
            <a:off x="3728621" y="868199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F08B73B0-AA38-4712-B5F8-1C65B3924DCF}"/>
              </a:ext>
            </a:extLst>
          </p:cNvPr>
          <p:cNvCxnSpPr/>
          <p:nvPr/>
        </p:nvCxnSpPr>
        <p:spPr>
          <a:xfrm>
            <a:off x="3728621" y="844858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9790F89-F1E6-4DAD-ABAD-EFEE0129B583}"/>
              </a:ext>
            </a:extLst>
          </p:cNvPr>
          <p:cNvSpPr txBox="1"/>
          <p:nvPr/>
        </p:nvSpPr>
        <p:spPr>
          <a:xfrm>
            <a:off x="3427083" y="831472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087405DC-1176-453D-B1A3-8F54BA314819}"/>
              </a:ext>
            </a:extLst>
          </p:cNvPr>
          <p:cNvSpPr txBox="1"/>
          <p:nvPr/>
        </p:nvSpPr>
        <p:spPr>
          <a:xfrm>
            <a:off x="3433189" y="8566570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BEC246D6-56C3-4BB6-B002-D79783C0CA12}"/>
              </a:ext>
            </a:extLst>
          </p:cNvPr>
          <p:cNvCxnSpPr/>
          <p:nvPr/>
        </p:nvCxnSpPr>
        <p:spPr>
          <a:xfrm>
            <a:off x="643121" y="820040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A79BFF8-FD82-4EFB-B8CD-43B410AF7E47}"/>
              </a:ext>
            </a:extLst>
          </p:cNvPr>
          <p:cNvSpPr txBox="1"/>
          <p:nvPr/>
        </p:nvSpPr>
        <p:spPr>
          <a:xfrm>
            <a:off x="341583" y="8066547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3F3A8E61-3969-4C14-9374-9355E52CDA5D}"/>
              </a:ext>
            </a:extLst>
          </p:cNvPr>
          <p:cNvCxnSpPr/>
          <p:nvPr/>
        </p:nvCxnSpPr>
        <p:spPr>
          <a:xfrm>
            <a:off x="632277" y="883439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113A16A5-E655-4974-ACC5-510D4EBB2E0F}"/>
              </a:ext>
            </a:extLst>
          </p:cNvPr>
          <p:cNvCxnSpPr/>
          <p:nvPr/>
        </p:nvCxnSpPr>
        <p:spPr>
          <a:xfrm>
            <a:off x="632277" y="860098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529ED53E-A0FF-4557-AECB-911D4A5594D7}"/>
              </a:ext>
            </a:extLst>
          </p:cNvPr>
          <p:cNvSpPr txBox="1"/>
          <p:nvPr/>
        </p:nvSpPr>
        <p:spPr>
          <a:xfrm>
            <a:off x="330739" y="846712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B6DC4D8-E9B1-4A4B-9A68-846112538E0A}"/>
              </a:ext>
            </a:extLst>
          </p:cNvPr>
          <p:cNvSpPr txBox="1"/>
          <p:nvPr/>
        </p:nvSpPr>
        <p:spPr>
          <a:xfrm>
            <a:off x="336845" y="8718970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4CFD75AA-053E-4682-8466-2F4238D1DB97}"/>
              </a:ext>
            </a:extLst>
          </p:cNvPr>
          <p:cNvSpPr/>
          <p:nvPr/>
        </p:nvSpPr>
        <p:spPr>
          <a:xfrm>
            <a:off x="1006062" y="8525337"/>
            <a:ext cx="1852223" cy="3231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D478E61-1922-4B27-88B7-1EE72402E2D1}"/>
              </a:ext>
            </a:extLst>
          </p:cNvPr>
          <p:cNvSpPr txBox="1"/>
          <p:nvPr/>
        </p:nvSpPr>
        <p:spPr>
          <a:xfrm>
            <a:off x="3199626" y="1673726"/>
            <a:ext cx="6009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EBNA2 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8F563F4-3393-49BE-AD0B-883144E71F81}"/>
              </a:ext>
            </a:extLst>
          </p:cNvPr>
          <p:cNvSpPr txBox="1"/>
          <p:nvPr/>
        </p:nvSpPr>
        <p:spPr>
          <a:xfrm>
            <a:off x="1722415" y="1558890"/>
            <a:ext cx="6086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24ACE30-69CA-4549-BA4F-E15C55BA3A31}"/>
              </a:ext>
            </a:extLst>
          </p:cNvPr>
          <p:cNvSpPr txBox="1"/>
          <p:nvPr/>
        </p:nvSpPr>
        <p:spPr>
          <a:xfrm>
            <a:off x="1579780" y="1433019"/>
            <a:ext cx="9556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LMP1-DNA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659DD308-D2A9-4C38-8D6C-304F320B77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415653"/>
              </p:ext>
            </p:extLst>
          </p:nvPr>
        </p:nvGraphicFramePr>
        <p:xfrm>
          <a:off x="2207070" y="1702034"/>
          <a:ext cx="1080000" cy="160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1" name="Image" r:id="rId8" imgW="4609440" imgH="685440" progId="Photoshop.Image.13">
                  <p:embed/>
                </p:oleObj>
              </mc:Choice>
              <mc:Fallback>
                <p:oleObj name="Image" r:id="rId8" imgW="4609440" imgH="685440" progId="Photoshop.Image.13">
                  <p:embed/>
                  <p:pic>
                    <p:nvPicPr>
                      <p:cNvPr id="40" name="物件 39">
                        <a:extLst>
                          <a:ext uri="{FF2B5EF4-FFF2-40B4-BE49-F238E27FC236}">
                            <a16:creationId xmlns:a16="http://schemas.microsoft.com/office/drawing/2014/main" id="{659DD308-D2A9-4C38-8D6C-304F320B774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>
                        <a:lum bright="-8000"/>
                      </a:blip>
                      <a:stretch>
                        <a:fillRect/>
                      </a:stretch>
                    </p:blipFill>
                    <p:spPr>
                      <a:xfrm>
                        <a:off x="2207070" y="1702034"/>
                        <a:ext cx="1080000" cy="1606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字方塊 40">
            <a:extLst>
              <a:ext uri="{FF2B5EF4-FFF2-40B4-BE49-F238E27FC236}">
                <a16:creationId xmlns:a16="http://schemas.microsoft.com/office/drawing/2014/main" id="{2B0C135D-B625-4418-B82B-90D591AB8095}"/>
              </a:ext>
            </a:extLst>
          </p:cNvPr>
          <p:cNvSpPr txBox="1"/>
          <p:nvPr/>
        </p:nvSpPr>
        <p:spPr>
          <a:xfrm>
            <a:off x="2178547" y="1513642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DE3EC280-1DB3-41C5-AEB5-0A0D753DC5CF}"/>
              </a:ext>
            </a:extLst>
          </p:cNvPr>
          <p:cNvSpPr txBox="1"/>
          <p:nvPr/>
        </p:nvSpPr>
        <p:spPr>
          <a:xfrm>
            <a:off x="2328686" y="1512286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BF73D6B-36AB-4224-9355-37B722A8111D}"/>
              </a:ext>
            </a:extLst>
          </p:cNvPr>
          <p:cNvSpPr txBox="1"/>
          <p:nvPr/>
        </p:nvSpPr>
        <p:spPr>
          <a:xfrm>
            <a:off x="2470849" y="1555596"/>
            <a:ext cx="4189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BSA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67018A9-473B-4BE0-9668-E26AE2CC6143}"/>
              </a:ext>
            </a:extLst>
          </p:cNvPr>
          <p:cNvSpPr txBox="1"/>
          <p:nvPr/>
        </p:nvSpPr>
        <p:spPr>
          <a:xfrm>
            <a:off x="2677708" y="1542830"/>
            <a:ext cx="383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20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292C2612-E2AD-47B8-A114-2FF01A3FE830}"/>
              </a:ext>
            </a:extLst>
          </p:cNvPr>
          <p:cNvSpPr txBox="1"/>
          <p:nvPr/>
        </p:nvSpPr>
        <p:spPr>
          <a:xfrm>
            <a:off x="2171335" y="1429618"/>
            <a:ext cx="251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C229837-07A3-4735-89AE-95A8F7FD8452}"/>
              </a:ext>
            </a:extLst>
          </p:cNvPr>
          <p:cNvSpPr txBox="1"/>
          <p:nvPr/>
        </p:nvSpPr>
        <p:spPr>
          <a:xfrm>
            <a:off x="2327652" y="1430296"/>
            <a:ext cx="336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009C8F8-F764-44AF-BCC1-FF908C07F41B}"/>
              </a:ext>
            </a:extLst>
          </p:cNvPr>
          <p:cNvSpPr txBox="1"/>
          <p:nvPr/>
        </p:nvSpPr>
        <p:spPr>
          <a:xfrm>
            <a:off x="2530956" y="1436900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321669B0-3549-4CEE-A4CE-25C51673E02A}"/>
              </a:ext>
            </a:extLst>
          </p:cNvPr>
          <p:cNvSpPr txBox="1"/>
          <p:nvPr/>
        </p:nvSpPr>
        <p:spPr>
          <a:xfrm>
            <a:off x="2858271" y="1548347"/>
            <a:ext cx="383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50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9414660D-2B8E-4CD2-8442-47421504630D}"/>
              </a:ext>
            </a:extLst>
          </p:cNvPr>
          <p:cNvSpPr txBox="1"/>
          <p:nvPr/>
        </p:nvSpPr>
        <p:spPr>
          <a:xfrm>
            <a:off x="3004956" y="1552540"/>
            <a:ext cx="552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100 (ng)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E2A34143-2D33-46AB-A36D-5D71D3F3D2E5}"/>
              </a:ext>
            </a:extLst>
          </p:cNvPr>
          <p:cNvSpPr txBox="1"/>
          <p:nvPr/>
        </p:nvSpPr>
        <p:spPr>
          <a:xfrm>
            <a:off x="2698251" y="1436718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88EF9F9-2C4F-424B-AC52-2F3667C0111E}"/>
              </a:ext>
            </a:extLst>
          </p:cNvPr>
          <p:cNvSpPr txBox="1"/>
          <p:nvPr/>
        </p:nvSpPr>
        <p:spPr>
          <a:xfrm>
            <a:off x="2889839" y="1436718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78358300-28FC-4151-910F-9F43F81EBBE5}"/>
              </a:ext>
            </a:extLst>
          </p:cNvPr>
          <p:cNvSpPr txBox="1"/>
          <p:nvPr/>
        </p:nvSpPr>
        <p:spPr>
          <a:xfrm>
            <a:off x="3077723" y="1436718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FB2E9B8-45FC-42AF-BE32-765BD91E917F}"/>
              </a:ext>
            </a:extLst>
          </p:cNvPr>
          <p:cNvSpPr txBox="1"/>
          <p:nvPr/>
        </p:nvSpPr>
        <p:spPr>
          <a:xfrm>
            <a:off x="3207342" y="1859244"/>
            <a:ext cx="6009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AF73A09D-67FF-4B2A-B655-20A2C6918D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9430035"/>
              </p:ext>
            </p:extLst>
          </p:nvPr>
        </p:nvGraphicFramePr>
        <p:xfrm>
          <a:off x="2208919" y="1884033"/>
          <a:ext cx="1083600" cy="19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2" r:id="rId10" imgW="597240" imgH="118800" progId="">
                  <p:embed/>
                </p:oleObj>
              </mc:Choice>
              <mc:Fallback>
                <p:oleObj r:id="rId10" imgW="597240" imgH="118800" progId="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AF73A09D-67FF-4B2A-B655-20A2C6918D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08919" y="1884033"/>
                        <a:ext cx="1083600" cy="191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文字方塊 54">
            <a:extLst>
              <a:ext uri="{FF2B5EF4-FFF2-40B4-BE49-F238E27FC236}">
                <a16:creationId xmlns:a16="http://schemas.microsoft.com/office/drawing/2014/main" id="{66998E57-03AC-4411-9C94-7510C0DC5722}"/>
              </a:ext>
            </a:extLst>
          </p:cNvPr>
          <p:cNvSpPr txBox="1"/>
          <p:nvPr/>
        </p:nvSpPr>
        <p:spPr>
          <a:xfrm>
            <a:off x="44624" y="56456"/>
            <a:ext cx="3974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3B (Full images for Fig. 3A lower panel ) 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FBD7EE3B-206F-43B9-8D0E-EB3E8FF2FFA6}"/>
              </a:ext>
            </a:extLst>
          </p:cNvPr>
          <p:cNvSpPr/>
          <p:nvPr/>
        </p:nvSpPr>
        <p:spPr>
          <a:xfrm>
            <a:off x="1358753" y="997570"/>
            <a:ext cx="2473088" cy="1260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440621F1-D86C-41C5-BC33-FE32E32CDF19}"/>
              </a:ext>
            </a:extLst>
          </p:cNvPr>
          <p:cNvSpPr txBox="1"/>
          <p:nvPr/>
        </p:nvSpPr>
        <p:spPr>
          <a:xfrm>
            <a:off x="4018970" y="1129870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D0499FBA-A37F-41AA-8C29-7A018C579694}"/>
              </a:ext>
            </a:extLst>
          </p:cNvPr>
          <p:cNvSpPr txBox="1"/>
          <p:nvPr/>
        </p:nvSpPr>
        <p:spPr>
          <a:xfrm>
            <a:off x="1006062" y="7402597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 1    2   1   1   1   1</a:t>
            </a:r>
            <a:endParaRPr lang="zh-TW" altLang="en-US" dirty="0"/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948710EB-A1EF-4878-9707-2BCF7ED7A3E6}"/>
              </a:ext>
            </a:extLst>
          </p:cNvPr>
          <p:cNvSpPr txBox="1"/>
          <p:nvPr/>
        </p:nvSpPr>
        <p:spPr>
          <a:xfrm>
            <a:off x="2102996" y="9089790"/>
            <a:ext cx="97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EB3BCB-5439-4D59-86DF-F159F1B299CA}"/>
              </a:ext>
            </a:extLst>
          </p:cNvPr>
          <p:cNvSpPr txBox="1"/>
          <p:nvPr/>
        </p:nvSpPr>
        <p:spPr>
          <a:xfrm>
            <a:off x="4995708" y="8853148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DF16BE9F-0229-4559-85CC-77FCCB84A46B}"/>
              </a:ext>
            </a:extLst>
          </p:cNvPr>
          <p:cNvSpPr txBox="1"/>
          <p:nvPr/>
        </p:nvSpPr>
        <p:spPr>
          <a:xfrm>
            <a:off x="3934917" y="6661025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線單箭頭接點 61">
            <a:extLst>
              <a:ext uri="{FF2B5EF4-FFF2-40B4-BE49-F238E27FC236}">
                <a16:creationId xmlns:a16="http://schemas.microsoft.com/office/drawing/2014/main" id="{4192E3A0-7C2E-4110-8BAA-7E7CA12FE63A}"/>
              </a:ext>
            </a:extLst>
          </p:cNvPr>
          <p:cNvCxnSpPr/>
          <p:nvPr/>
        </p:nvCxnSpPr>
        <p:spPr>
          <a:xfrm>
            <a:off x="4257431" y="6892642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1DC8334A-2E73-439A-8762-F7B4DE822093}"/>
              </a:ext>
            </a:extLst>
          </p:cNvPr>
          <p:cNvSpPr txBox="1"/>
          <p:nvPr/>
        </p:nvSpPr>
        <p:spPr>
          <a:xfrm>
            <a:off x="575356" y="6694244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線單箭頭接點 63">
            <a:extLst>
              <a:ext uri="{FF2B5EF4-FFF2-40B4-BE49-F238E27FC236}">
                <a16:creationId xmlns:a16="http://schemas.microsoft.com/office/drawing/2014/main" id="{3AA04181-1105-47F1-A5EB-8F71206CCD21}"/>
              </a:ext>
            </a:extLst>
          </p:cNvPr>
          <p:cNvCxnSpPr/>
          <p:nvPr/>
        </p:nvCxnSpPr>
        <p:spPr>
          <a:xfrm>
            <a:off x="897870" y="6925861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FEB081A-BB60-43AD-A4BF-979EAE2A72B4}"/>
              </a:ext>
            </a:extLst>
          </p:cNvPr>
          <p:cNvSpPr txBox="1"/>
          <p:nvPr/>
        </p:nvSpPr>
        <p:spPr>
          <a:xfrm>
            <a:off x="1840290" y="2831674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8339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字方塊 16">
            <a:extLst>
              <a:ext uri="{FF2B5EF4-FFF2-40B4-BE49-F238E27FC236}">
                <a16:creationId xmlns:a16="http://schemas.microsoft.com/office/drawing/2014/main" id="{26120105-CD03-4207-8047-920618FBD093}"/>
              </a:ext>
            </a:extLst>
          </p:cNvPr>
          <p:cNvSpPr txBox="1"/>
          <p:nvPr/>
        </p:nvSpPr>
        <p:spPr>
          <a:xfrm>
            <a:off x="44624" y="56456"/>
            <a:ext cx="375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3C (Full images for Fig. 3B 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978035"/>
              </p:ext>
            </p:extLst>
          </p:nvPr>
        </p:nvGraphicFramePr>
        <p:xfrm>
          <a:off x="491526" y="8051828"/>
          <a:ext cx="2675894" cy="1310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0" name="Image" r:id="rId3" imgW="15669720" imgH="7695000" progId="Photoshop.Image.13">
                  <p:embed/>
                </p:oleObj>
              </mc:Choice>
              <mc:Fallback>
                <p:oleObj name="Image" r:id="rId3" imgW="15669720" imgH="7695000" progId="Photoshop.Image.13">
                  <p:embed/>
                  <p:pic>
                    <p:nvPicPr>
                      <p:cNvPr id="14" name="物件 1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1526" y="8051828"/>
                        <a:ext cx="2675894" cy="1310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723983"/>
              </p:ext>
            </p:extLst>
          </p:nvPr>
        </p:nvGraphicFramePr>
        <p:xfrm>
          <a:off x="3750328" y="8049344"/>
          <a:ext cx="2696321" cy="1298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1" name="Image" r:id="rId5" imgW="15809400" imgH="7631640" progId="Photoshop.Image.13">
                  <p:embed/>
                </p:oleObj>
              </mc:Choice>
              <mc:Fallback>
                <p:oleObj name="Image" r:id="rId5" imgW="15809400" imgH="7631640" progId="Photoshop.Image.13">
                  <p:embed/>
                  <p:pic>
                    <p:nvPicPr>
                      <p:cNvPr id="24" name="物件 2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50328" y="8049344"/>
                        <a:ext cx="2696321" cy="12986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FE6DEEA5-5727-4149-9B85-3322A38B0E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85023"/>
              </p:ext>
            </p:extLst>
          </p:nvPr>
        </p:nvGraphicFramePr>
        <p:xfrm>
          <a:off x="432435" y="6388077"/>
          <a:ext cx="3051644" cy="957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2" r:id="rId7" imgW="16545960" imgH="5218920" progId="">
                  <p:embed/>
                </p:oleObj>
              </mc:Choice>
              <mc:Fallback>
                <p:oleObj r:id="rId7" imgW="16545960" imgH="5218920" progId="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FE6DEEA5-5727-4149-9B85-3322A38B0E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2435" y="6388077"/>
                        <a:ext cx="3051644" cy="957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>
            <a:extLst>
              <a:ext uri="{FF2B5EF4-FFF2-40B4-BE49-F238E27FC236}">
                <a16:creationId xmlns:a16="http://schemas.microsoft.com/office/drawing/2014/main" id="{5299BBF9-1C83-4D6B-A022-BA12688E7D57}"/>
              </a:ext>
            </a:extLst>
          </p:cNvPr>
          <p:cNvSpPr/>
          <p:nvPr/>
        </p:nvSpPr>
        <p:spPr>
          <a:xfrm>
            <a:off x="737040" y="6603304"/>
            <a:ext cx="2430380" cy="1832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6B63E81-3B17-4D0D-8B2E-41FB8A5ECD64}"/>
              </a:ext>
            </a:extLst>
          </p:cNvPr>
          <p:cNvSpPr txBox="1"/>
          <p:nvPr/>
        </p:nvSpPr>
        <p:spPr>
          <a:xfrm>
            <a:off x="2701317" y="6990780"/>
            <a:ext cx="977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802F2342-9FFD-466F-9BA8-BF7B25740A14}"/>
              </a:ext>
            </a:extLst>
          </p:cNvPr>
          <p:cNvCxnSpPr/>
          <p:nvPr/>
        </p:nvCxnSpPr>
        <p:spPr>
          <a:xfrm>
            <a:off x="325538" y="680225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A0FA235-C1A8-4BF5-8164-EB21FA97C628}"/>
              </a:ext>
            </a:extLst>
          </p:cNvPr>
          <p:cNvSpPr txBox="1"/>
          <p:nvPr/>
        </p:nvSpPr>
        <p:spPr>
          <a:xfrm>
            <a:off x="24000" y="6668395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7732BE5-30D0-458B-8F4B-40D11F646C21}"/>
              </a:ext>
            </a:extLst>
          </p:cNvPr>
          <p:cNvSpPr txBox="1"/>
          <p:nvPr/>
        </p:nvSpPr>
        <p:spPr>
          <a:xfrm>
            <a:off x="40147" y="7169967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D980329-4740-4D86-AD5A-2617D0D36C76}"/>
              </a:ext>
            </a:extLst>
          </p:cNvPr>
          <p:cNvSpPr txBox="1"/>
          <p:nvPr/>
        </p:nvSpPr>
        <p:spPr>
          <a:xfrm>
            <a:off x="18174" y="6480105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BAB6C3B9-F240-4A81-B281-233289BE237F}"/>
              </a:ext>
            </a:extLst>
          </p:cNvPr>
          <p:cNvCxnSpPr/>
          <p:nvPr/>
        </p:nvCxnSpPr>
        <p:spPr>
          <a:xfrm>
            <a:off x="337218" y="6658461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6AB49814-B384-45FD-9288-2B7DB2117451}"/>
              </a:ext>
            </a:extLst>
          </p:cNvPr>
          <p:cNvCxnSpPr/>
          <p:nvPr/>
        </p:nvCxnSpPr>
        <p:spPr>
          <a:xfrm>
            <a:off x="3729502" y="681310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2479624-B12E-4CC0-A1BE-3A58A903EB8F}"/>
              </a:ext>
            </a:extLst>
          </p:cNvPr>
          <p:cNvSpPr txBox="1"/>
          <p:nvPr/>
        </p:nvSpPr>
        <p:spPr>
          <a:xfrm>
            <a:off x="3408886" y="6477701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0CC7C232-BA65-4D95-BC33-4B2F97D4328E}"/>
              </a:ext>
            </a:extLst>
          </p:cNvPr>
          <p:cNvCxnSpPr/>
          <p:nvPr/>
        </p:nvCxnSpPr>
        <p:spPr>
          <a:xfrm>
            <a:off x="3714678" y="665605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圖片 31">
            <a:extLst>
              <a:ext uri="{FF2B5EF4-FFF2-40B4-BE49-F238E27FC236}">
                <a16:creationId xmlns:a16="http://schemas.microsoft.com/office/drawing/2014/main" id="{660D6170-9014-4676-AF3E-1E11D2271D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4571" y="6403397"/>
            <a:ext cx="2922295" cy="957877"/>
          </a:xfrm>
          <a:prstGeom prst="rect">
            <a:avLst/>
          </a:prstGeom>
        </p:spPr>
      </p:pic>
      <p:sp>
        <p:nvSpPr>
          <p:cNvPr id="33" name="文字方塊 32">
            <a:extLst>
              <a:ext uri="{FF2B5EF4-FFF2-40B4-BE49-F238E27FC236}">
                <a16:creationId xmlns:a16="http://schemas.microsoft.com/office/drawing/2014/main" id="{2E9EB507-EB8C-44C2-9135-DC242DB8E252}"/>
              </a:ext>
            </a:extLst>
          </p:cNvPr>
          <p:cNvSpPr txBox="1"/>
          <p:nvPr/>
        </p:nvSpPr>
        <p:spPr>
          <a:xfrm>
            <a:off x="3433634" y="6682065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9E454CB-C64C-4A3F-B938-4463E99C0C5D}"/>
              </a:ext>
            </a:extLst>
          </p:cNvPr>
          <p:cNvSpPr txBox="1"/>
          <p:nvPr/>
        </p:nvSpPr>
        <p:spPr>
          <a:xfrm>
            <a:off x="3427888" y="7097036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4E2BC33-EB0B-4A78-91A3-C006761629A6}"/>
              </a:ext>
            </a:extLst>
          </p:cNvPr>
          <p:cNvSpPr txBox="1"/>
          <p:nvPr/>
        </p:nvSpPr>
        <p:spPr>
          <a:xfrm>
            <a:off x="3680487" y="6050477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7FCB1F3D-070A-4AA6-9765-4464B11254E0}"/>
              </a:ext>
            </a:extLst>
          </p:cNvPr>
          <p:cNvCxnSpPr/>
          <p:nvPr/>
        </p:nvCxnSpPr>
        <p:spPr>
          <a:xfrm>
            <a:off x="4003001" y="6282094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D6BEE266-0106-4AB0-8544-F6B9B9F87DA5}"/>
              </a:ext>
            </a:extLst>
          </p:cNvPr>
          <p:cNvSpPr txBox="1"/>
          <p:nvPr/>
        </p:nvSpPr>
        <p:spPr>
          <a:xfrm>
            <a:off x="5618128" y="7071495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C8E428E0-B1AB-429E-81AB-8AECB19D5626}"/>
              </a:ext>
            </a:extLst>
          </p:cNvPr>
          <p:cNvSpPr txBox="1"/>
          <p:nvPr/>
        </p:nvSpPr>
        <p:spPr>
          <a:xfrm>
            <a:off x="694777" y="8390880"/>
            <a:ext cx="977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rMAP30/mutants</a:t>
            </a:r>
            <a:endParaRPr lang="zh-TW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線單箭頭接點 42">
            <a:extLst>
              <a:ext uri="{FF2B5EF4-FFF2-40B4-BE49-F238E27FC236}">
                <a16:creationId xmlns:a16="http://schemas.microsoft.com/office/drawing/2014/main" id="{C85E6DF6-60B6-46E4-A025-EC5FF4ADB171}"/>
              </a:ext>
            </a:extLst>
          </p:cNvPr>
          <p:cNvCxnSpPr/>
          <p:nvPr/>
        </p:nvCxnSpPr>
        <p:spPr>
          <a:xfrm>
            <a:off x="309041" y="9007947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5463770-6B6A-4914-BEE1-21FC8838AAB9}"/>
              </a:ext>
            </a:extLst>
          </p:cNvPr>
          <p:cNvSpPr txBox="1"/>
          <p:nvPr/>
        </p:nvSpPr>
        <p:spPr>
          <a:xfrm>
            <a:off x="16391" y="8851528"/>
            <a:ext cx="63268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3E871F20-3BA9-41DB-B4B8-F7B404E3494E}"/>
              </a:ext>
            </a:extLst>
          </p:cNvPr>
          <p:cNvSpPr txBox="1"/>
          <p:nvPr/>
        </p:nvSpPr>
        <p:spPr>
          <a:xfrm>
            <a:off x="5295718" y="9037646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119B462-DF41-4FD0-9D48-55CBF96AFD99}"/>
              </a:ext>
            </a:extLst>
          </p:cNvPr>
          <p:cNvSpPr txBox="1"/>
          <p:nvPr/>
        </p:nvSpPr>
        <p:spPr>
          <a:xfrm>
            <a:off x="3270259" y="9101212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84B5C1C-8A9E-41AF-863B-479C1B382753}"/>
              </a:ext>
            </a:extLst>
          </p:cNvPr>
          <p:cNvSpPr txBox="1"/>
          <p:nvPr/>
        </p:nvSpPr>
        <p:spPr>
          <a:xfrm>
            <a:off x="69781" y="9083813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6DD8765-DC5E-4A75-8FEF-527012C35C67}"/>
              </a:ext>
            </a:extLst>
          </p:cNvPr>
          <p:cNvSpPr/>
          <p:nvPr/>
        </p:nvSpPr>
        <p:spPr>
          <a:xfrm>
            <a:off x="829655" y="9033373"/>
            <a:ext cx="1879076" cy="1997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9B605E0-F7B4-4DF8-8A41-0736B136439F}"/>
              </a:ext>
            </a:extLst>
          </p:cNvPr>
          <p:cNvSpPr txBox="1"/>
          <p:nvPr/>
        </p:nvSpPr>
        <p:spPr>
          <a:xfrm>
            <a:off x="3563783" y="7743740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直線單箭頭接點 53">
            <a:extLst>
              <a:ext uri="{FF2B5EF4-FFF2-40B4-BE49-F238E27FC236}">
                <a16:creationId xmlns:a16="http://schemas.microsoft.com/office/drawing/2014/main" id="{8EE3866D-8566-44C4-89B4-BA515856D56F}"/>
              </a:ext>
            </a:extLst>
          </p:cNvPr>
          <p:cNvCxnSpPr/>
          <p:nvPr/>
        </p:nvCxnSpPr>
        <p:spPr>
          <a:xfrm>
            <a:off x="3886297" y="7975357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EF1C7C8-153B-4D01-A7E7-851DB8D9B950}"/>
              </a:ext>
            </a:extLst>
          </p:cNvPr>
          <p:cNvSpPr txBox="1"/>
          <p:nvPr/>
        </p:nvSpPr>
        <p:spPr>
          <a:xfrm>
            <a:off x="291534" y="7694421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直線單箭頭接點 55">
            <a:extLst>
              <a:ext uri="{FF2B5EF4-FFF2-40B4-BE49-F238E27FC236}">
                <a16:creationId xmlns:a16="http://schemas.microsoft.com/office/drawing/2014/main" id="{5B609184-88FC-4C6C-A278-158A0C72A7B5}"/>
              </a:ext>
            </a:extLst>
          </p:cNvPr>
          <p:cNvCxnSpPr/>
          <p:nvPr/>
        </p:nvCxnSpPr>
        <p:spPr>
          <a:xfrm>
            <a:off x="614048" y="7926038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335EB344-52F5-4A7D-8C74-23F55DB0C37F}"/>
              </a:ext>
            </a:extLst>
          </p:cNvPr>
          <p:cNvSpPr txBox="1"/>
          <p:nvPr/>
        </p:nvSpPr>
        <p:spPr>
          <a:xfrm>
            <a:off x="69781" y="6023510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657A0638-17AB-47D9-9DDD-9138BEC32088}"/>
              </a:ext>
            </a:extLst>
          </p:cNvPr>
          <p:cNvCxnSpPr/>
          <p:nvPr/>
        </p:nvCxnSpPr>
        <p:spPr>
          <a:xfrm>
            <a:off x="613685" y="6283106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>
            <a:extLst>
              <a:ext uri="{FF2B5EF4-FFF2-40B4-BE49-F238E27FC236}">
                <a16:creationId xmlns:a16="http://schemas.microsoft.com/office/drawing/2014/main" id="{C85E6DF6-60B6-46E4-A025-EC5FF4ADB171}"/>
              </a:ext>
            </a:extLst>
          </p:cNvPr>
          <p:cNvCxnSpPr/>
          <p:nvPr/>
        </p:nvCxnSpPr>
        <p:spPr>
          <a:xfrm>
            <a:off x="354743" y="8648347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F5463770-6B6A-4914-BEE1-21FC8838AAB9}"/>
              </a:ext>
            </a:extLst>
          </p:cNvPr>
          <p:cNvSpPr txBox="1"/>
          <p:nvPr/>
        </p:nvSpPr>
        <p:spPr>
          <a:xfrm>
            <a:off x="62093" y="8491928"/>
            <a:ext cx="63268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直線單箭頭接點 62">
            <a:extLst>
              <a:ext uri="{FF2B5EF4-FFF2-40B4-BE49-F238E27FC236}">
                <a16:creationId xmlns:a16="http://schemas.microsoft.com/office/drawing/2014/main" id="{C85E6DF6-60B6-46E4-A025-EC5FF4ADB171}"/>
              </a:ext>
            </a:extLst>
          </p:cNvPr>
          <p:cNvCxnSpPr/>
          <p:nvPr/>
        </p:nvCxnSpPr>
        <p:spPr>
          <a:xfrm>
            <a:off x="3564641" y="8971305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F5463770-6B6A-4914-BEE1-21FC8838AAB9}"/>
              </a:ext>
            </a:extLst>
          </p:cNvPr>
          <p:cNvSpPr txBox="1"/>
          <p:nvPr/>
        </p:nvSpPr>
        <p:spPr>
          <a:xfrm>
            <a:off x="3271991" y="8814886"/>
            <a:ext cx="63268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線單箭頭接點 64">
            <a:extLst>
              <a:ext uri="{FF2B5EF4-FFF2-40B4-BE49-F238E27FC236}">
                <a16:creationId xmlns:a16="http://schemas.microsoft.com/office/drawing/2014/main" id="{C85E6DF6-60B6-46E4-A025-EC5FF4ADB171}"/>
              </a:ext>
            </a:extLst>
          </p:cNvPr>
          <p:cNvCxnSpPr/>
          <p:nvPr/>
        </p:nvCxnSpPr>
        <p:spPr>
          <a:xfrm>
            <a:off x="3610343" y="8642185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F5463770-6B6A-4914-BEE1-21FC8838AAB9}"/>
              </a:ext>
            </a:extLst>
          </p:cNvPr>
          <p:cNvSpPr txBox="1"/>
          <p:nvPr/>
        </p:nvSpPr>
        <p:spPr>
          <a:xfrm>
            <a:off x="3317693" y="8489576"/>
            <a:ext cx="63268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AC8ACB92-6914-4B99-A6A8-4FB388152C97}"/>
              </a:ext>
            </a:extLst>
          </p:cNvPr>
          <p:cNvSpPr txBox="1"/>
          <p:nvPr/>
        </p:nvSpPr>
        <p:spPr>
          <a:xfrm>
            <a:off x="4109251" y="7809068"/>
            <a:ext cx="3753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1E3F4BAC-3E62-4CEA-810A-C3EF0727D7B7}"/>
              </a:ext>
            </a:extLst>
          </p:cNvPr>
          <p:cNvSpPr txBox="1"/>
          <p:nvPr/>
        </p:nvSpPr>
        <p:spPr>
          <a:xfrm rot="19440000">
            <a:off x="4635151" y="7754963"/>
            <a:ext cx="4606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B7129F1-7BB4-4212-93B5-8483A7C0BD42}"/>
              </a:ext>
            </a:extLst>
          </p:cNvPr>
          <p:cNvSpPr txBox="1"/>
          <p:nvPr/>
        </p:nvSpPr>
        <p:spPr>
          <a:xfrm rot="19440000">
            <a:off x="4447488" y="7709927"/>
            <a:ext cx="5971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9" name="物件 88">
            <a:extLst>
              <a:ext uri="{FF2B5EF4-FFF2-40B4-BE49-F238E27FC236}">
                <a16:creationId xmlns:a16="http://schemas.microsoft.com/office/drawing/2014/main" id="{4E93D91B-1FFD-4B1D-A92C-313041FEC2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5019"/>
              </p:ext>
            </p:extLst>
          </p:nvPr>
        </p:nvGraphicFramePr>
        <p:xfrm>
          <a:off x="1601898" y="2577172"/>
          <a:ext cx="1485962" cy="139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3" name="Image" r:id="rId10" imgW="6221880" imgH="583920" progId="Photoshop.Image.13">
                  <p:embed/>
                </p:oleObj>
              </mc:Choice>
              <mc:Fallback>
                <p:oleObj name="Image" r:id="rId10" imgW="6221880" imgH="583920" progId="Photoshop.Image.13">
                  <p:embed/>
                  <p:pic>
                    <p:nvPicPr>
                      <p:cNvPr id="89" name="物件 88">
                        <a:extLst>
                          <a:ext uri="{FF2B5EF4-FFF2-40B4-BE49-F238E27FC236}">
                            <a16:creationId xmlns:a16="http://schemas.microsoft.com/office/drawing/2014/main" id="{4E93D91B-1FFD-4B1D-A92C-313041FEC2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01898" y="2577172"/>
                        <a:ext cx="1485962" cy="139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" name="文字方塊 89">
            <a:extLst>
              <a:ext uri="{FF2B5EF4-FFF2-40B4-BE49-F238E27FC236}">
                <a16:creationId xmlns:a16="http://schemas.microsoft.com/office/drawing/2014/main" id="{6C08672E-82B7-4A36-B422-F6B39F812F43}"/>
              </a:ext>
            </a:extLst>
          </p:cNvPr>
          <p:cNvSpPr txBox="1"/>
          <p:nvPr/>
        </p:nvSpPr>
        <p:spPr>
          <a:xfrm>
            <a:off x="1423179" y="2321066"/>
            <a:ext cx="53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2%</a:t>
            </a:r>
          </a:p>
          <a:p>
            <a:pPr algn="ctr"/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input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BD66B705-B0D0-4C20-BDEF-15728C30F238}"/>
              </a:ext>
            </a:extLst>
          </p:cNvPr>
          <p:cNvSpPr txBox="1"/>
          <p:nvPr/>
        </p:nvSpPr>
        <p:spPr>
          <a:xfrm>
            <a:off x="2138387" y="2069130"/>
            <a:ext cx="11367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-DNA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A718D355-FC0F-431B-922C-E840AF02BD35}"/>
              </a:ext>
            </a:extLst>
          </p:cNvPr>
          <p:cNvSpPr txBox="1"/>
          <p:nvPr/>
        </p:nvSpPr>
        <p:spPr>
          <a:xfrm>
            <a:off x="2058745" y="2426188"/>
            <a:ext cx="4253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BSA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5F754BD6-77E4-41EE-AAEF-54573E99CA79}"/>
              </a:ext>
            </a:extLst>
          </p:cNvPr>
          <p:cNvSpPr txBox="1"/>
          <p:nvPr/>
        </p:nvSpPr>
        <p:spPr>
          <a:xfrm>
            <a:off x="1768658" y="2233188"/>
            <a:ext cx="3363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CB836CF5-8B47-4260-9DCD-669D6CCE7593}"/>
              </a:ext>
            </a:extLst>
          </p:cNvPr>
          <p:cNvSpPr txBox="1"/>
          <p:nvPr/>
        </p:nvSpPr>
        <p:spPr>
          <a:xfrm>
            <a:off x="1933297" y="2232988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6C8A8EE0-3734-44CB-9644-7B15D187F26A}"/>
              </a:ext>
            </a:extLst>
          </p:cNvPr>
          <p:cNvSpPr txBox="1"/>
          <p:nvPr/>
        </p:nvSpPr>
        <p:spPr>
          <a:xfrm>
            <a:off x="3001525" y="2544499"/>
            <a:ext cx="58082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EBNA1 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4F2A44A5-8D59-4D04-B70B-12C525E8342A}"/>
              </a:ext>
            </a:extLst>
          </p:cNvPr>
          <p:cNvSpPr txBox="1"/>
          <p:nvPr/>
        </p:nvSpPr>
        <p:spPr>
          <a:xfrm>
            <a:off x="1936965" y="2387202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FDA0F5BD-B625-4CD3-AC5D-4E0195944900}"/>
              </a:ext>
            </a:extLst>
          </p:cNvPr>
          <p:cNvSpPr txBox="1"/>
          <p:nvPr/>
        </p:nvSpPr>
        <p:spPr>
          <a:xfrm>
            <a:off x="1771940" y="2387300"/>
            <a:ext cx="220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-</a:t>
            </a:r>
            <a:endParaRPr lang="zh-TW" altLang="en-US" sz="11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FD4EBF8C-3AA7-41E1-80F2-FE3666F85328}"/>
              </a:ext>
            </a:extLst>
          </p:cNvPr>
          <p:cNvSpPr txBox="1"/>
          <p:nvPr/>
        </p:nvSpPr>
        <p:spPr>
          <a:xfrm>
            <a:off x="2277145" y="2429776"/>
            <a:ext cx="3753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8810BB72-0E78-4E1F-9244-59AC2E62047F}"/>
              </a:ext>
            </a:extLst>
          </p:cNvPr>
          <p:cNvSpPr txBox="1"/>
          <p:nvPr/>
        </p:nvSpPr>
        <p:spPr>
          <a:xfrm rot="19440000">
            <a:off x="2452865" y="2352504"/>
            <a:ext cx="4922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D8F2A08-13C1-49A0-9AD2-DFB33B51A2E6}"/>
              </a:ext>
            </a:extLst>
          </p:cNvPr>
          <p:cNvSpPr txBox="1"/>
          <p:nvPr/>
        </p:nvSpPr>
        <p:spPr>
          <a:xfrm rot="19440000">
            <a:off x="2624725" y="2322226"/>
            <a:ext cx="5971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7E209380-2643-47BB-9E24-9A6455F8EE1F}"/>
              </a:ext>
            </a:extLst>
          </p:cNvPr>
          <p:cNvSpPr txBox="1"/>
          <p:nvPr/>
        </p:nvSpPr>
        <p:spPr>
          <a:xfrm rot="19440000">
            <a:off x="2812985" y="2377682"/>
            <a:ext cx="4606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直線接點 101">
            <a:extLst>
              <a:ext uri="{FF2B5EF4-FFF2-40B4-BE49-F238E27FC236}">
                <a16:creationId xmlns:a16="http://schemas.microsoft.com/office/drawing/2014/main" id="{D01040A3-CE0C-410D-B54F-EC7393B2FA68}"/>
              </a:ext>
            </a:extLst>
          </p:cNvPr>
          <p:cNvCxnSpPr/>
          <p:nvPr/>
        </p:nvCxnSpPr>
        <p:spPr>
          <a:xfrm>
            <a:off x="1799984" y="2253379"/>
            <a:ext cx="12308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5DC52322-7A03-4810-AE3F-80E3453361F9}"/>
              </a:ext>
            </a:extLst>
          </p:cNvPr>
          <p:cNvSpPr txBox="1"/>
          <p:nvPr/>
        </p:nvSpPr>
        <p:spPr>
          <a:xfrm>
            <a:off x="2104747" y="223661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795421D8-76ED-4724-8CEC-C1F381A53D7E}"/>
              </a:ext>
            </a:extLst>
          </p:cNvPr>
          <p:cNvSpPr txBox="1"/>
          <p:nvPr/>
        </p:nvSpPr>
        <p:spPr>
          <a:xfrm>
            <a:off x="2295247" y="223719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E9B13E5A-9BA3-44D4-A5CB-D7E2B15F175A}"/>
              </a:ext>
            </a:extLst>
          </p:cNvPr>
          <p:cNvSpPr txBox="1"/>
          <p:nvPr/>
        </p:nvSpPr>
        <p:spPr>
          <a:xfrm>
            <a:off x="2481927" y="223661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FE83559D-4A89-411A-9B78-8DCD94E44FE6}"/>
              </a:ext>
            </a:extLst>
          </p:cNvPr>
          <p:cNvSpPr txBox="1"/>
          <p:nvPr/>
        </p:nvSpPr>
        <p:spPr>
          <a:xfrm>
            <a:off x="2659851" y="223661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AC410137-1808-455C-A6B6-BFAE65B58C90}"/>
              </a:ext>
            </a:extLst>
          </p:cNvPr>
          <p:cNvSpPr txBox="1"/>
          <p:nvPr/>
        </p:nvSpPr>
        <p:spPr>
          <a:xfrm>
            <a:off x="2827109" y="2237196"/>
            <a:ext cx="2922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2B8BAC9D-1412-4805-B656-EC26AA542C1B}"/>
              </a:ext>
            </a:extLst>
          </p:cNvPr>
          <p:cNvSpPr txBox="1"/>
          <p:nvPr/>
        </p:nvSpPr>
        <p:spPr>
          <a:xfrm>
            <a:off x="1903163" y="2661606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D8379D1A-0D87-4FA8-958F-76009CF7C07F}"/>
              </a:ext>
            </a:extLst>
          </p:cNvPr>
          <p:cNvSpPr txBox="1"/>
          <p:nvPr/>
        </p:nvSpPr>
        <p:spPr>
          <a:xfrm>
            <a:off x="2070915" y="2660238"/>
            <a:ext cx="366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1.02</a:t>
            </a:r>
          </a:p>
        </p:txBody>
      </p:sp>
      <p:sp>
        <p:nvSpPr>
          <p:cNvPr id="110" name="文字方塊 109">
            <a:extLst>
              <a:ext uri="{FF2B5EF4-FFF2-40B4-BE49-F238E27FC236}">
                <a16:creationId xmlns:a16="http://schemas.microsoft.com/office/drawing/2014/main" id="{0539D9E9-AD3B-45F6-B57F-1D06489C6AED}"/>
              </a:ext>
            </a:extLst>
          </p:cNvPr>
          <p:cNvSpPr txBox="1"/>
          <p:nvPr/>
        </p:nvSpPr>
        <p:spPr>
          <a:xfrm>
            <a:off x="2275708" y="2661917"/>
            <a:ext cx="366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.15</a:t>
            </a:r>
          </a:p>
        </p:txBody>
      </p:sp>
      <p:sp>
        <p:nvSpPr>
          <p:cNvPr id="111" name="文字方塊 110">
            <a:extLst>
              <a:ext uri="{FF2B5EF4-FFF2-40B4-BE49-F238E27FC236}">
                <a16:creationId xmlns:a16="http://schemas.microsoft.com/office/drawing/2014/main" id="{6ECAC812-4D1D-41A0-B53F-3D1BD11553AD}"/>
              </a:ext>
            </a:extLst>
          </p:cNvPr>
          <p:cNvSpPr txBox="1"/>
          <p:nvPr/>
        </p:nvSpPr>
        <p:spPr>
          <a:xfrm>
            <a:off x="2447070" y="2661917"/>
            <a:ext cx="366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.19</a:t>
            </a:r>
          </a:p>
        </p:txBody>
      </p:sp>
      <p:sp>
        <p:nvSpPr>
          <p:cNvPr id="112" name="文字方塊 111">
            <a:extLst>
              <a:ext uri="{FF2B5EF4-FFF2-40B4-BE49-F238E27FC236}">
                <a16:creationId xmlns:a16="http://schemas.microsoft.com/office/drawing/2014/main" id="{14A31135-CBFC-481C-BCC7-86D4A55F921C}"/>
              </a:ext>
            </a:extLst>
          </p:cNvPr>
          <p:cNvSpPr txBox="1"/>
          <p:nvPr/>
        </p:nvSpPr>
        <p:spPr>
          <a:xfrm>
            <a:off x="2628048" y="2664999"/>
            <a:ext cx="366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.84</a:t>
            </a:r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344260EE-8226-48D4-AB5F-3F7348D98B4F}"/>
              </a:ext>
            </a:extLst>
          </p:cNvPr>
          <p:cNvSpPr txBox="1"/>
          <p:nvPr/>
        </p:nvSpPr>
        <p:spPr>
          <a:xfrm>
            <a:off x="2793786" y="2662142"/>
            <a:ext cx="36624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1.04</a:t>
            </a:r>
          </a:p>
        </p:txBody>
      </p: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3F4638AF-BB9E-4B07-83E4-D3B93CEFCF63}"/>
              </a:ext>
            </a:extLst>
          </p:cNvPr>
          <p:cNvSpPr txBox="1"/>
          <p:nvPr/>
        </p:nvSpPr>
        <p:spPr>
          <a:xfrm>
            <a:off x="2976760" y="2824608"/>
            <a:ext cx="6720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rMAP30/</a:t>
            </a:r>
          </a:p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mutants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字方塊 114">
            <a:extLst>
              <a:ext uri="{FF2B5EF4-FFF2-40B4-BE49-F238E27FC236}">
                <a16:creationId xmlns:a16="http://schemas.microsoft.com/office/drawing/2014/main" id="{E2F629AE-A00F-436C-89F6-1E268E3832B9}"/>
              </a:ext>
            </a:extLst>
          </p:cNvPr>
          <p:cNvSpPr txBox="1"/>
          <p:nvPr/>
        </p:nvSpPr>
        <p:spPr>
          <a:xfrm>
            <a:off x="2279483" y="2950182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116" name="文字方塊 115">
            <a:extLst>
              <a:ext uri="{FF2B5EF4-FFF2-40B4-BE49-F238E27FC236}">
                <a16:creationId xmlns:a16="http://schemas.microsoft.com/office/drawing/2014/main" id="{FCDC4C22-EF49-481F-AABA-7AD05F15CE95}"/>
              </a:ext>
            </a:extLst>
          </p:cNvPr>
          <p:cNvSpPr txBox="1"/>
          <p:nvPr/>
        </p:nvSpPr>
        <p:spPr>
          <a:xfrm>
            <a:off x="2489033" y="2947895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endParaRPr 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82880A34-4269-4F47-B54E-EB9D75962690}"/>
              </a:ext>
            </a:extLst>
          </p:cNvPr>
          <p:cNvSpPr txBox="1"/>
          <p:nvPr/>
        </p:nvSpPr>
        <p:spPr>
          <a:xfrm>
            <a:off x="2692481" y="2950182"/>
            <a:ext cx="3097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8" name="物件 117">
            <a:extLst>
              <a:ext uri="{FF2B5EF4-FFF2-40B4-BE49-F238E27FC236}">
                <a16:creationId xmlns:a16="http://schemas.microsoft.com/office/drawing/2014/main" id="{3AB193B8-BBFF-4C66-972C-086596AB1F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028462"/>
              </p:ext>
            </p:extLst>
          </p:nvPr>
        </p:nvGraphicFramePr>
        <p:xfrm>
          <a:off x="1590095" y="2846873"/>
          <a:ext cx="1476000" cy="14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84" name="Image" r:id="rId12" imgW="11771280" imgH="1193400" progId="Photoshop.Image.13">
                  <p:embed/>
                </p:oleObj>
              </mc:Choice>
              <mc:Fallback>
                <p:oleObj name="Image" r:id="rId12" imgW="11771280" imgH="1193400" progId="Photoshop.Image.13">
                  <p:embed/>
                  <p:pic>
                    <p:nvPicPr>
                      <p:cNvPr id="118" name="物件 117">
                        <a:extLst>
                          <a:ext uri="{FF2B5EF4-FFF2-40B4-BE49-F238E27FC236}">
                            <a16:creationId xmlns:a16="http://schemas.microsoft.com/office/drawing/2014/main" id="{3AB193B8-BBFF-4C66-972C-086596AB1F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90095" y="2846873"/>
                        <a:ext cx="1476000" cy="14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矩形 118">
            <a:extLst>
              <a:ext uri="{FF2B5EF4-FFF2-40B4-BE49-F238E27FC236}">
                <a16:creationId xmlns:a16="http://schemas.microsoft.com/office/drawing/2014/main" id="{9BC3B555-01F8-49A2-B6A0-AF7F309ADADA}"/>
              </a:ext>
            </a:extLst>
          </p:cNvPr>
          <p:cNvSpPr/>
          <p:nvPr/>
        </p:nvSpPr>
        <p:spPr>
          <a:xfrm>
            <a:off x="1077660" y="1709090"/>
            <a:ext cx="2917360" cy="17935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0" name="文字方塊 119">
            <a:extLst>
              <a:ext uri="{FF2B5EF4-FFF2-40B4-BE49-F238E27FC236}">
                <a16:creationId xmlns:a16="http://schemas.microsoft.com/office/drawing/2014/main" id="{A70B79D5-28D3-49EF-939E-1E6076C8B685}"/>
              </a:ext>
            </a:extLst>
          </p:cNvPr>
          <p:cNvSpPr txBox="1"/>
          <p:nvPr/>
        </p:nvSpPr>
        <p:spPr>
          <a:xfrm>
            <a:off x="4186360" y="2242510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121" name="文字方塊 120">
            <a:extLst>
              <a:ext uri="{FF2B5EF4-FFF2-40B4-BE49-F238E27FC236}">
                <a16:creationId xmlns:a16="http://schemas.microsoft.com/office/drawing/2014/main" id="{70BD0D4C-5737-4E1D-A861-77D8686781C2}"/>
              </a:ext>
            </a:extLst>
          </p:cNvPr>
          <p:cNvSpPr txBox="1"/>
          <p:nvPr/>
        </p:nvSpPr>
        <p:spPr>
          <a:xfrm>
            <a:off x="665319" y="6036224"/>
            <a:ext cx="530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2%</a:t>
            </a:r>
          </a:p>
          <a:p>
            <a:pPr algn="ctr"/>
            <a:r>
              <a:rPr lang="en-US" altLang="zh-TW" sz="700" b="1" dirty="0">
                <a:latin typeface="Arial" panose="020B0604020202020204" pitchFamily="34" charset="0"/>
                <a:ea typeface="Arial Unicode MS" pitchFamily="34" charset="-120"/>
                <a:cs typeface="Arial" panose="020B0604020202020204" pitchFamily="34" charset="0"/>
              </a:rPr>
              <a:t>input</a:t>
            </a:r>
            <a:endParaRPr lang="zh-TW" altLang="en-US" sz="700" b="1" dirty="0">
              <a:latin typeface="Arial" panose="020B0604020202020204" pitchFamily="34" charset="0"/>
              <a:ea typeface="Arial Unicode MS" pitchFamily="34" charset="-120"/>
              <a:cs typeface="Arial" panose="020B0604020202020204" pitchFamily="34" charset="0"/>
            </a:endParaRPr>
          </a:p>
        </p:txBody>
      </p:sp>
      <p:sp>
        <p:nvSpPr>
          <p:cNvPr id="122" name="文字方塊 121">
            <a:extLst>
              <a:ext uri="{FF2B5EF4-FFF2-40B4-BE49-F238E27FC236}">
                <a16:creationId xmlns:a16="http://schemas.microsoft.com/office/drawing/2014/main" id="{B6EABF1A-88EB-45A8-BA07-444CD96D481E}"/>
              </a:ext>
            </a:extLst>
          </p:cNvPr>
          <p:cNvSpPr txBox="1"/>
          <p:nvPr/>
        </p:nvSpPr>
        <p:spPr>
          <a:xfrm>
            <a:off x="1066319" y="6011613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2   1   1    1  1   1   1</a:t>
            </a:r>
            <a:endParaRPr lang="zh-TW" altLang="en-US" dirty="0"/>
          </a:p>
        </p:txBody>
      </p:sp>
      <p:sp>
        <p:nvSpPr>
          <p:cNvPr id="123" name="文字方塊 122">
            <a:extLst>
              <a:ext uri="{FF2B5EF4-FFF2-40B4-BE49-F238E27FC236}">
                <a16:creationId xmlns:a16="http://schemas.microsoft.com/office/drawing/2014/main" id="{298AD12D-767A-493D-A8BD-92CAEF429A17}"/>
              </a:ext>
            </a:extLst>
          </p:cNvPr>
          <p:cNvSpPr txBox="1"/>
          <p:nvPr/>
        </p:nvSpPr>
        <p:spPr>
          <a:xfrm>
            <a:off x="909053" y="7751526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2   1   1   1  1   1   1         </a:t>
            </a:r>
            <a:endParaRPr lang="zh-TW" altLang="en-US" dirty="0"/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BF87452-C446-45EB-AF74-FB2D8F0400B5}"/>
              </a:ext>
            </a:extLst>
          </p:cNvPr>
          <p:cNvSpPr txBox="1"/>
          <p:nvPr/>
        </p:nvSpPr>
        <p:spPr>
          <a:xfrm>
            <a:off x="1762241" y="4771537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38953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A546FF08-D5BF-4961-BA38-4D86DC5747CE}"/>
              </a:ext>
            </a:extLst>
          </p:cNvPr>
          <p:cNvSpPr txBox="1"/>
          <p:nvPr/>
        </p:nvSpPr>
        <p:spPr>
          <a:xfrm>
            <a:off x="60835" y="200472"/>
            <a:ext cx="6608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3D (Full images for Fig. 3C)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7D5E201A-A34C-4648-88A1-8024516D6D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710" r="22416" b="38130"/>
          <a:stretch/>
        </p:blipFill>
        <p:spPr>
          <a:xfrm>
            <a:off x="3110637" y="6441710"/>
            <a:ext cx="3774747" cy="2662583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DF4BB9F8-A143-47B3-A0F4-145B47F26EE6}"/>
              </a:ext>
            </a:extLst>
          </p:cNvPr>
          <p:cNvSpPr txBox="1"/>
          <p:nvPr/>
        </p:nvSpPr>
        <p:spPr>
          <a:xfrm>
            <a:off x="4583547" y="8331368"/>
            <a:ext cx="1795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rMAP30/mutants</a:t>
            </a:r>
          </a:p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(baits)</a:t>
            </a:r>
            <a:endParaRPr lang="zh-TW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3058528-B5C8-44D7-8BA0-A0785A2A7C80}"/>
              </a:ext>
            </a:extLst>
          </p:cNvPr>
          <p:cNvSpPr/>
          <p:nvPr/>
        </p:nvSpPr>
        <p:spPr>
          <a:xfrm>
            <a:off x="4226068" y="7672015"/>
            <a:ext cx="1944216" cy="3535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95BFCA5-323A-4DD7-9D64-28A02137D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306" y="6338992"/>
            <a:ext cx="2417560" cy="2976576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73F3C12-F4A0-426E-8129-9E7EFBFA54AB}"/>
              </a:ext>
            </a:extLst>
          </p:cNvPr>
          <p:cNvSpPr/>
          <p:nvPr/>
        </p:nvSpPr>
        <p:spPr>
          <a:xfrm>
            <a:off x="1512150" y="7105827"/>
            <a:ext cx="137004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1489D0A0-B3BD-4127-8295-69EA454B48DE}"/>
              </a:ext>
            </a:extLst>
          </p:cNvPr>
          <p:cNvSpPr txBox="1"/>
          <p:nvPr/>
        </p:nvSpPr>
        <p:spPr>
          <a:xfrm>
            <a:off x="1377774" y="6326125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input</a:t>
            </a:r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B664D1E0-F127-4D91-86A6-38EF1B50B3FC}"/>
              </a:ext>
            </a:extLst>
          </p:cNvPr>
          <p:cNvSpPr txBox="1"/>
          <p:nvPr/>
        </p:nvSpPr>
        <p:spPr>
          <a:xfrm>
            <a:off x="776086" y="5949373"/>
            <a:ext cx="1524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Control (BJAB)</a:t>
            </a:r>
            <a:endParaRPr lang="zh-TW" altLang="en-US" dirty="0"/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447675DA-ED46-46CC-9106-1805CF1F6C6C}"/>
              </a:ext>
            </a:extLst>
          </p:cNvPr>
          <p:cNvCxnSpPr/>
          <p:nvPr/>
        </p:nvCxnSpPr>
        <p:spPr>
          <a:xfrm>
            <a:off x="1323691" y="6232476"/>
            <a:ext cx="12521" cy="504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FC51911B-145A-4D1C-B1AF-F8E891087DBE}"/>
              </a:ext>
            </a:extLst>
          </p:cNvPr>
          <p:cNvCxnSpPr/>
          <p:nvPr/>
        </p:nvCxnSpPr>
        <p:spPr>
          <a:xfrm>
            <a:off x="1716214" y="6622962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28275C3B-20E6-4F7A-A61D-87DE3D573FFF}"/>
              </a:ext>
            </a:extLst>
          </p:cNvPr>
          <p:cNvCxnSpPr/>
          <p:nvPr/>
        </p:nvCxnSpPr>
        <p:spPr>
          <a:xfrm>
            <a:off x="1833524" y="7672636"/>
            <a:ext cx="10071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9BF4E3A-CDD9-482A-B6C0-6A2D26B8BD97}"/>
              </a:ext>
            </a:extLst>
          </p:cNvPr>
          <p:cNvSpPr txBox="1"/>
          <p:nvPr/>
        </p:nvSpPr>
        <p:spPr>
          <a:xfrm>
            <a:off x="1919112" y="7642614"/>
            <a:ext cx="1060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Pulldown</a:t>
            </a:r>
          </a:p>
          <a:p>
            <a:r>
              <a:rPr lang="en-US" altLang="zh-TW" dirty="0">
                <a:solidFill>
                  <a:srgbClr val="FF0000"/>
                </a:solidFill>
              </a:rPr>
              <a:t> lysates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DF8EAACD-7718-4ED0-BF20-BD13FA83392C}"/>
              </a:ext>
            </a:extLst>
          </p:cNvPr>
          <p:cNvSpPr txBox="1"/>
          <p:nvPr/>
        </p:nvSpPr>
        <p:spPr>
          <a:xfrm>
            <a:off x="1795466" y="6641005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/>
              <a:t>WT</a:t>
            </a:r>
            <a:endParaRPr lang="zh-TW" altLang="en-US" sz="12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A2B1AAB-31F8-44E7-A42F-C21491A56359}"/>
              </a:ext>
            </a:extLst>
          </p:cNvPr>
          <p:cNvSpPr txBox="1"/>
          <p:nvPr/>
        </p:nvSpPr>
        <p:spPr>
          <a:xfrm rot="19440000">
            <a:off x="2552611" y="6530699"/>
            <a:ext cx="809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A39FD977-DFE6-434B-828A-6A5A49F9085F}"/>
              </a:ext>
            </a:extLst>
          </p:cNvPr>
          <p:cNvSpPr txBox="1"/>
          <p:nvPr/>
        </p:nvSpPr>
        <p:spPr>
          <a:xfrm rot="19440000">
            <a:off x="2259288" y="6454094"/>
            <a:ext cx="1049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760A3958-9A6C-428E-8851-2FCD6433DC90}"/>
              </a:ext>
            </a:extLst>
          </p:cNvPr>
          <p:cNvSpPr txBox="1"/>
          <p:nvPr/>
        </p:nvSpPr>
        <p:spPr>
          <a:xfrm rot="19440000">
            <a:off x="2037046" y="6520417"/>
            <a:ext cx="8092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F277C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65DEDD39-7075-4D9E-9F0C-307C992DA2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556921"/>
              </p:ext>
            </p:extLst>
          </p:nvPr>
        </p:nvGraphicFramePr>
        <p:xfrm>
          <a:off x="1444397" y="2363435"/>
          <a:ext cx="864000" cy="162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2" r:id="rId6" imgW="2298240" imgH="431640" progId="">
                  <p:embed/>
                </p:oleObj>
              </mc:Choice>
              <mc:Fallback>
                <p:oleObj r:id="rId6" imgW="2298240" imgH="431640" progId="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65DEDD39-7075-4D9E-9F0C-307C992DA2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44397" y="2363435"/>
                        <a:ext cx="864000" cy="162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文字方塊 23">
            <a:extLst>
              <a:ext uri="{FF2B5EF4-FFF2-40B4-BE49-F238E27FC236}">
                <a16:creationId xmlns:a16="http://schemas.microsoft.com/office/drawing/2014/main" id="{7AD15551-5421-4B85-8C6B-789598DEDC55}"/>
              </a:ext>
            </a:extLst>
          </p:cNvPr>
          <p:cNvSpPr txBox="1"/>
          <p:nvPr/>
        </p:nvSpPr>
        <p:spPr>
          <a:xfrm>
            <a:off x="2245932" y="2510438"/>
            <a:ext cx="9900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rMAP30/mutants</a:t>
            </a:r>
          </a:p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(baits)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FF543DF-6C08-4238-9A98-A7D9A64D939F}"/>
              </a:ext>
            </a:extLst>
          </p:cNvPr>
          <p:cNvSpPr txBox="1"/>
          <p:nvPr/>
        </p:nvSpPr>
        <p:spPr>
          <a:xfrm>
            <a:off x="2255267" y="2351038"/>
            <a:ext cx="580826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EBNA1 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453F0BF-1AF5-45C7-A5BD-005CC78C2945}"/>
              </a:ext>
            </a:extLst>
          </p:cNvPr>
          <p:cNvSpPr txBox="1"/>
          <p:nvPr/>
        </p:nvSpPr>
        <p:spPr>
          <a:xfrm>
            <a:off x="1536923" y="2209391"/>
            <a:ext cx="3753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圖片 26">
            <a:extLst>
              <a:ext uri="{FF2B5EF4-FFF2-40B4-BE49-F238E27FC236}">
                <a16:creationId xmlns:a16="http://schemas.microsoft.com/office/drawing/2014/main" id="{45546CAF-20E7-4EAA-AFB9-2A743D18CE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33176" y="2555481"/>
            <a:ext cx="684000" cy="144372"/>
          </a:xfrm>
          <a:prstGeom prst="rect">
            <a:avLst/>
          </a:prstGeom>
        </p:spPr>
      </p:pic>
      <p:sp>
        <p:nvSpPr>
          <p:cNvPr id="28" name="文字方塊 27">
            <a:extLst>
              <a:ext uri="{FF2B5EF4-FFF2-40B4-BE49-F238E27FC236}">
                <a16:creationId xmlns:a16="http://schemas.microsoft.com/office/drawing/2014/main" id="{B19F8D77-53D1-4635-9659-F3217CE30535}"/>
              </a:ext>
            </a:extLst>
          </p:cNvPr>
          <p:cNvSpPr txBox="1"/>
          <p:nvPr/>
        </p:nvSpPr>
        <p:spPr>
          <a:xfrm rot="19440000">
            <a:off x="2062823" y="2155286"/>
            <a:ext cx="4606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F7C00092-998D-4F04-9137-15E7388BAAB7}"/>
              </a:ext>
            </a:extLst>
          </p:cNvPr>
          <p:cNvSpPr txBox="1"/>
          <p:nvPr/>
        </p:nvSpPr>
        <p:spPr>
          <a:xfrm rot="19440000">
            <a:off x="1721248" y="2129711"/>
            <a:ext cx="4922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19880AD-30D8-4EEF-9520-3E80C29446C4}"/>
              </a:ext>
            </a:extLst>
          </p:cNvPr>
          <p:cNvSpPr txBox="1"/>
          <p:nvPr/>
        </p:nvSpPr>
        <p:spPr>
          <a:xfrm rot="19440000">
            <a:off x="1875160" y="2110250"/>
            <a:ext cx="5971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450EC588-7D1A-4092-AD54-DBF5A846550B}"/>
              </a:ext>
            </a:extLst>
          </p:cNvPr>
          <p:cNvSpPr/>
          <p:nvPr/>
        </p:nvSpPr>
        <p:spPr>
          <a:xfrm>
            <a:off x="1156365" y="1806712"/>
            <a:ext cx="2079661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4B90DFBB-1C4D-4B0F-B024-6435CBD98C00}"/>
              </a:ext>
            </a:extLst>
          </p:cNvPr>
          <p:cNvSpPr txBox="1"/>
          <p:nvPr/>
        </p:nvSpPr>
        <p:spPr>
          <a:xfrm>
            <a:off x="3806458" y="1928664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3696AAC-D008-4285-A246-551FB2DEC894}"/>
              </a:ext>
            </a:extLst>
          </p:cNvPr>
          <p:cNvSpPr txBox="1"/>
          <p:nvPr/>
        </p:nvSpPr>
        <p:spPr>
          <a:xfrm>
            <a:off x="2054794" y="8743784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EBNA1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9B6C156-0320-4CC1-9563-2B4BD07E0B3A}"/>
              </a:ext>
            </a:extLst>
          </p:cNvPr>
          <p:cNvSpPr txBox="1"/>
          <p:nvPr/>
        </p:nvSpPr>
        <p:spPr>
          <a:xfrm>
            <a:off x="4270466" y="7079015"/>
            <a:ext cx="540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A7557215-75B3-493B-8DBD-F3E9575B4C17}"/>
              </a:ext>
            </a:extLst>
          </p:cNvPr>
          <p:cNvSpPr txBox="1"/>
          <p:nvPr/>
        </p:nvSpPr>
        <p:spPr>
          <a:xfrm rot="19440000">
            <a:off x="5642041" y="6804470"/>
            <a:ext cx="8967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F2B4729-0FE4-4A5A-86BF-9C4E337064A8}"/>
              </a:ext>
            </a:extLst>
          </p:cNvPr>
          <p:cNvSpPr txBox="1"/>
          <p:nvPr/>
        </p:nvSpPr>
        <p:spPr>
          <a:xfrm rot="19440000">
            <a:off x="4733983" y="6905260"/>
            <a:ext cx="801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6FC4277-ED91-43B8-B8D8-F39023C83776}"/>
              </a:ext>
            </a:extLst>
          </p:cNvPr>
          <p:cNvSpPr txBox="1"/>
          <p:nvPr/>
        </p:nvSpPr>
        <p:spPr>
          <a:xfrm rot="19440000">
            <a:off x="5148722" y="6832765"/>
            <a:ext cx="818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03FB70C-285F-4F26-A52B-E15C75679751}"/>
              </a:ext>
            </a:extLst>
          </p:cNvPr>
          <p:cNvSpPr txBox="1"/>
          <p:nvPr/>
        </p:nvSpPr>
        <p:spPr>
          <a:xfrm>
            <a:off x="1938854" y="4798779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5407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767B6419-46ED-4621-86B7-75123B6E81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146302"/>
              </p:ext>
            </p:extLst>
          </p:nvPr>
        </p:nvGraphicFramePr>
        <p:xfrm>
          <a:off x="1017588" y="6307147"/>
          <a:ext cx="4572000" cy="162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4" r:id="rId3" imgW="16393320" imgH="5828400" progId="">
                  <p:embed/>
                </p:oleObj>
              </mc:Choice>
              <mc:Fallback>
                <p:oleObj r:id="rId3" imgW="16393320" imgH="5828400" progId="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767B6419-46ED-4621-86B7-75123B6E81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7588" y="6307147"/>
                        <a:ext cx="4572000" cy="162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2EFFC3CC-4A4F-4303-8C77-BF6D68FBCD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720322"/>
              </p:ext>
            </p:extLst>
          </p:nvPr>
        </p:nvGraphicFramePr>
        <p:xfrm>
          <a:off x="1028108" y="8223944"/>
          <a:ext cx="4572000" cy="162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5" r:id="rId5" imgW="16241040" imgH="5790240" progId="">
                  <p:embed/>
                </p:oleObj>
              </mc:Choice>
              <mc:Fallback>
                <p:oleObj r:id="rId5" imgW="16241040" imgH="5790240" progId="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2EFFC3CC-4A4F-4303-8C77-BF6D68FBCD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28108" y="8223944"/>
                        <a:ext cx="4572000" cy="162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912762" y="695901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653134" y="6825155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5BB3CFDE-AE1C-4659-8D79-50E00D6AF9EF}"/>
              </a:ext>
            </a:extLst>
          </p:cNvPr>
          <p:cNvCxnSpPr/>
          <p:nvPr/>
        </p:nvCxnSpPr>
        <p:spPr>
          <a:xfrm>
            <a:off x="943076" y="732490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34532FDB-9E5C-45F8-95E5-E105C7E12B01}"/>
              </a:ext>
            </a:extLst>
          </p:cNvPr>
          <p:cNvSpPr txBox="1"/>
          <p:nvPr/>
        </p:nvSpPr>
        <p:spPr>
          <a:xfrm>
            <a:off x="679638" y="7191043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3CDBF43F-597A-4E38-969C-D8EDCC6DBAEB}"/>
              </a:ext>
            </a:extLst>
          </p:cNvPr>
          <p:cNvCxnSpPr/>
          <p:nvPr/>
        </p:nvCxnSpPr>
        <p:spPr>
          <a:xfrm>
            <a:off x="946504" y="768199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ED3361D9-389F-4F62-AE67-8C1EB748761F}"/>
              </a:ext>
            </a:extLst>
          </p:cNvPr>
          <p:cNvSpPr txBox="1"/>
          <p:nvPr/>
        </p:nvSpPr>
        <p:spPr>
          <a:xfrm>
            <a:off x="683066" y="7499653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F4577E3E-4147-4A05-B4C4-40E29CF06310}"/>
              </a:ext>
            </a:extLst>
          </p:cNvPr>
          <p:cNvCxnSpPr/>
          <p:nvPr/>
        </p:nvCxnSpPr>
        <p:spPr>
          <a:xfrm>
            <a:off x="898091" y="873222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A86E4CDC-56CF-499C-A2D8-14E3FECD87BF}"/>
              </a:ext>
            </a:extLst>
          </p:cNvPr>
          <p:cNvSpPr txBox="1"/>
          <p:nvPr/>
        </p:nvSpPr>
        <p:spPr>
          <a:xfrm>
            <a:off x="651715" y="8598371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59B02C0F-FD57-4A47-A099-217190ADDA82}"/>
              </a:ext>
            </a:extLst>
          </p:cNvPr>
          <p:cNvCxnSpPr/>
          <p:nvPr/>
        </p:nvCxnSpPr>
        <p:spPr>
          <a:xfrm>
            <a:off x="915153" y="909811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EA50150-00B9-4DB4-BA7A-0F5ED5DF29F1}"/>
              </a:ext>
            </a:extLst>
          </p:cNvPr>
          <p:cNvSpPr txBox="1"/>
          <p:nvPr/>
        </p:nvSpPr>
        <p:spPr>
          <a:xfrm>
            <a:off x="651715" y="8964259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EEED2295-3053-4A94-AAED-905B0B04B84E}"/>
              </a:ext>
            </a:extLst>
          </p:cNvPr>
          <p:cNvCxnSpPr/>
          <p:nvPr/>
        </p:nvCxnSpPr>
        <p:spPr>
          <a:xfrm>
            <a:off x="918581" y="940672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765D1C8-8D9D-4D22-B651-07074B45BEAC}"/>
              </a:ext>
            </a:extLst>
          </p:cNvPr>
          <p:cNvSpPr txBox="1"/>
          <p:nvPr/>
        </p:nvSpPr>
        <p:spPr>
          <a:xfrm>
            <a:off x="655143" y="9272869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CB966D2-2BCE-4E06-82EE-C70F5D169303}"/>
              </a:ext>
            </a:extLst>
          </p:cNvPr>
          <p:cNvSpPr/>
          <p:nvPr/>
        </p:nvSpPr>
        <p:spPr>
          <a:xfrm>
            <a:off x="1386272" y="6798651"/>
            <a:ext cx="3744416" cy="274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0A8A3CEE-2F0A-4A97-89B6-3B9A9F589EEA}"/>
              </a:ext>
            </a:extLst>
          </p:cNvPr>
          <p:cNvSpPr txBox="1"/>
          <p:nvPr/>
        </p:nvSpPr>
        <p:spPr>
          <a:xfrm>
            <a:off x="4653136" y="7301510"/>
            <a:ext cx="745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07C8EE4-DF65-4B9F-9221-E04498217D0F}"/>
              </a:ext>
            </a:extLst>
          </p:cNvPr>
          <p:cNvSpPr txBox="1"/>
          <p:nvPr/>
        </p:nvSpPr>
        <p:spPr>
          <a:xfrm>
            <a:off x="887571" y="5932906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6D4D0414-A5EC-41B0-BDDC-0704167EA16F}"/>
              </a:ext>
            </a:extLst>
          </p:cNvPr>
          <p:cNvCxnSpPr/>
          <p:nvPr/>
        </p:nvCxnSpPr>
        <p:spPr>
          <a:xfrm>
            <a:off x="1210085" y="6164523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1EA806A-4B72-403E-A0C3-6C09496EDA77}"/>
              </a:ext>
            </a:extLst>
          </p:cNvPr>
          <p:cNvSpPr txBox="1"/>
          <p:nvPr/>
        </p:nvSpPr>
        <p:spPr>
          <a:xfrm>
            <a:off x="918581" y="7898689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2CD87759-5E0B-4D1F-AC70-5F268B8B7646}"/>
              </a:ext>
            </a:extLst>
          </p:cNvPr>
          <p:cNvCxnSpPr/>
          <p:nvPr/>
        </p:nvCxnSpPr>
        <p:spPr>
          <a:xfrm>
            <a:off x="1241095" y="8130306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3F79A23A-3F82-428A-90DD-53723B624A65}"/>
              </a:ext>
            </a:extLst>
          </p:cNvPr>
          <p:cNvSpPr txBox="1"/>
          <p:nvPr/>
        </p:nvSpPr>
        <p:spPr>
          <a:xfrm>
            <a:off x="0" y="-7242"/>
            <a:ext cx="5450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4A (Full images for Fig. 4A 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圖片 34"/>
          <p:cNvPicPr>
            <a:picLocks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85" t="69279" r="15754" b="8207"/>
          <a:stretch/>
        </p:blipFill>
        <p:spPr>
          <a:xfrm>
            <a:off x="719968" y="4600960"/>
            <a:ext cx="5585597" cy="1303184"/>
          </a:xfrm>
          <a:prstGeom prst="rect">
            <a:avLst/>
          </a:prstGeom>
        </p:spPr>
      </p:pic>
      <p:cxnSp>
        <p:nvCxnSpPr>
          <p:cNvPr id="37" name="直線單箭頭接點 36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616464" y="549232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356836" y="5358472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601629" y="532077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334720" y="5167217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570196" y="416864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310568" y="4034783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555361" y="399708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265321" y="3774834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20FF3ADE-4128-4605-BD4B-F53BE4165387}"/>
              </a:ext>
            </a:extLst>
          </p:cNvPr>
          <p:cNvCxnSpPr/>
          <p:nvPr/>
        </p:nvCxnSpPr>
        <p:spPr>
          <a:xfrm>
            <a:off x="602898" y="5123641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4FE45C1-A2F2-4DD3-BEC6-C11A1691F8C9}"/>
              </a:ext>
            </a:extLst>
          </p:cNvPr>
          <p:cNvSpPr txBox="1"/>
          <p:nvPr/>
        </p:nvSpPr>
        <p:spPr>
          <a:xfrm>
            <a:off x="248679" y="4972897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9" name="物件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611317"/>
              </p:ext>
            </p:extLst>
          </p:nvPr>
        </p:nvGraphicFramePr>
        <p:xfrm>
          <a:off x="683066" y="3275353"/>
          <a:ext cx="5582050" cy="1255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6" name="Image" r:id="rId8" imgW="6323760" imgH="1422000" progId="Photoshop.Image.13">
                  <p:embed/>
                </p:oleObj>
              </mc:Choice>
              <mc:Fallback>
                <p:oleObj name="Image" r:id="rId8" imgW="6323760" imgH="1422000" progId="Photoshop.Image.13">
                  <p:embed/>
                  <p:pic>
                    <p:nvPicPr>
                      <p:cNvPr id="49" name="物件 4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3066" y="3275353"/>
                        <a:ext cx="5582050" cy="1255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矩形 49"/>
          <p:cNvSpPr/>
          <p:nvPr/>
        </p:nvSpPr>
        <p:spPr>
          <a:xfrm>
            <a:off x="1110655" y="3902451"/>
            <a:ext cx="4506737" cy="315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A7EF33D7-516D-4E9C-95EB-4144789A0F18}"/>
              </a:ext>
            </a:extLst>
          </p:cNvPr>
          <p:cNvSpPr txBox="1"/>
          <p:nvPr/>
        </p:nvSpPr>
        <p:spPr>
          <a:xfrm>
            <a:off x="5484506" y="4211124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EBNA1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E41C8AF-A44C-4B1B-97CF-A78F7B094BF7}"/>
              </a:ext>
            </a:extLst>
          </p:cNvPr>
          <p:cNvSpPr txBox="1"/>
          <p:nvPr/>
        </p:nvSpPr>
        <p:spPr>
          <a:xfrm>
            <a:off x="4664062" y="9559126"/>
            <a:ext cx="108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E41C8AF-A44C-4B1B-97CF-A78F7B094BF7}"/>
              </a:ext>
            </a:extLst>
          </p:cNvPr>
          <p:cNvSpPr txBox="1"/>
          <p:nvPr/>
        </p:nvSpPr>
        <p:spPr>
          <a:xfrm>
            <a:off x="5251868" y="5565519"/>
            <a:ext cx="1088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圖表 38">
            <a:extLst>
              <a:ext uri="{FF2B5EF4-FFF2-40B4-BE49-F238E27FC236}">
                <a16:creationId xmlns:a16="http://schemas.microsoft.com/office/drawing/2014/main" id="{C2657A0E-CC02-4DC7-B312-447D161F29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361535"/>
              </p:ext>
            </p:extLst>
          </p:nvPr>
        </p:nvGraphicFramePr>
        <p:xfrm>
          <a:off x="1407772" y="681441"/>
          <a:ext cx="2816958" cy="1072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8" name="文字方塊 47">
            <a:extLst>
              <a:ext uri="{FF2B5EF4-FFF2-40B4-BE49-F238E27FC236}">
                <a16:creationId xmlns:a16="http://schemas.microsoft.com/office/drawing/2014/main" id="{4DECF576-F446-491F-82B0-BBAFE15FE8C4}"/>
              </a:ext>
            </a:extLst>
          </p:cNvPr>
          <p:cNvSpPr txBox="1"/>
          <p:nvPr/>
        </p:nvSpPr>
        <p:spPr>
          <a:xfrm rot="16200000">
            <a:off x="891444" y="972680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Relative genome </a:t>
            </a:r>
          </a:p>
          <a:p>
            <a:pPr algn="ctr"/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accumulation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371A0D-D5FF-433E-ABD1-F6559C02210A}"/>
              </a:ext>
            </a:extLst>
          </p:cNvPr>
          <p:cNvSpPr txBox="1"/>
          <p:nvPr/>
        </p:nvSpPr>
        <p:spPr>
          <a:xfrm>
            <a:off x="1334885" y="1617027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手繪多邊形 17">
            <a:extLst>
              <a:ext uri="{FF2B5EF4-FFF2-40B4-BE49-F238E27FC236}">
                <a16:creationId xmlns:a16="http://schemas.microsoft.com/office/drawing/2014/main" id="{9CD4C7CC-0FD5-42EC-B0BE-FCB9A3DCBB72}"/>
              </a:ext>
            </a:extLst>
          </p:cNvPr>
          <p:cNvSpPr/>
          <p:nvPr/>
        </p:nvSpPr>
        <p:spPr>
          <a:xfrm>
            <a:off x="2003988" y="1657971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71BD1C67-1BE9-4EA4-998A-780855ACB479}"/>
              </a:ext>
            </a:extLst>
          </p:cNvPr>
          <p:cNvSpPr txBox="1"/>
          <p:nvPr/>
        </p:nvSpPr>
        <p:spPr>
          <a:xfrm>
            <a:off x="2093179" y="1692122"/>
            <a:ext cx="3597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893D552-1480-4651-8232-5B97C2115F95}"/>
              </a:ext>
            </a:extLst>
          </p:cNvPr>
          <p:cNvSpPr txBox="1"/>
          <p:nvPr/>
        </p:nvSpPr>
        <p:spPr>
          <a:xfrm>
            <a:off x="1725258" y="1555472"/>
            <a:ext cx="330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9B1CA0C0-9E29-42D1-9F16-6582DFA3379B}"/>
              </a:ext>
            </a:extLst>
          </p:cNvPr>
          <p:cNvSpPr txBox="1"/>
          <p:nvPr/>
        </p:nvSpPr>
        <p:spPr>
          <a:xfrm>
            <a:off x="2659797" y="1674595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9ECC9534-760D-44D5-9788-3FC95BC72D9A}"/>
              </a:ext>
            </a:extLst>
          </p:cNvPr>
          <p:cNvSpPr txBox="1"/>
          <p:nvPr/>
        </p:nvSpPr>
        <p:spPr>
          <a:xfrm>
            <a:off x="3109602" y="1682614"/>
            <a:ext cx="4795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F514DB7-7FF6-4E4E-9D48-A588568987D0}"/>
              </a:ext>
            </a:extLst>
          </p:cNvPr>
          <p:cNvSpPr txBox="1"/>
          <p:nvPr/>
        </p:nvSpPr>
        <p:spPr>
          <a:xfrm>
            <a:off x="3671441" y="1673089"/>
            <a:ext cx="4653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手繪多邊形 23">
            <a:extLst>
              <a:ext uri="{FF2B5EF4-FFF2-40B4-BE49-F238E27FC236}">
                <a16:creationId xmlns:a16="http://schemas.microsoft.com/office/drawing/2014/main" id="{97EE943F-90CB-4893-9FAA-CD95D155C038}"/>
              </a:ext>
            </a:extLst>
          </p:cNvPr>
          <p:cNvSpPr/>
          <p:nvPr/>
        </p:nvSpPr>
        <p:spPr>
          <a:xfrm>
            <a:off x="2527863" y="1644514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2" name="手繪多邊形 24">
            <a:extLst>
              <a:ext uri="{FF2B5EF4-FFF2-40B4-BE49-F238E27FC236}">
                <a16:creationId xmlns:a16="http://schemas.microsoft.com/office/drawing/2014/main" id="{3ABD8EF6-F572-49C5-B220-434E66F09835}"/>
              </a:ext>
            </a:extLst>
          </p:cNvPr>
          <p:cNvSpPr/>
          <p:nvPr/>
        </p:nvSpPr>
        <p:spPr>
          <a:xfrm>
            <a:off x="3054089" y="1649855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3" name="手繪多邊形 25">
            <a:extLst>
              <a:ext uri="{FF2B5EF4-FFF2-40B4-BE49-F238E27FC236}">
                <a16:creationId xmlns:a16="http://schemas.microsoft.com/office/drawing/2014/main" id="{E7C249BD-DC1C-406B-8D76-5674D0EC4A8E}"/>
              </a:ext>
            </a:extLst>
          </p:cNvPr>
          <p:cNvSpPr/>
          <p:nvPr/>
        </p:nvSpPr>
        <p:spPr>
          <a:xfrm>
            <a:off x="3579239" y="1649855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F1EBDE0-60EC-47EF-87EC-EC8D7CDD28E4}"/>
              </a:ext>
            </a:extLst>
          </p:cNvPr>
          <p:cNvSpPr txBox="1"/>
          <p:nvPr/>
        </p:nvSpPr>
        <p:spPr>
          <a:xfrm>
            <a:off x="4047833" y="2079493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1C1ED3E2-39F7-4739-88DE-B3C7C181CBDD}"/>
              </a:ext>
            </a:extLst>
          </p:cNvPr>
          <p:cNvSpPr txBox="1"/>
          <p:nvPr/>
        </p:nvSpPr>
        <p:spPr>
          <a:xfrm>
            <a:off x="4037642" y="1884048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E6649E5-BBC6-4876-A838-CD196E3D9D5A}"/>
              </a:ext>
            </a:extLst>
          </p:cNvPr>
          <p:cNvSpPr txBox="1"/>
          <p:nvPr/>
        </p:nvSpPr>
        <p:spPr>
          <a:xfrm>
            <a:off x="3530556" y="86332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6B697A8-43E9-454E-9C46-64F4B224D224}"/>
              </a:ext>
            </a:extLst>
          </p:cNvPr>
          <p:cNvSpPr txBox="1"/>
          <p:nvPr/>
        </p:nvSpPr>
        <p:spPr>
          <a:xfrm>
            <a:off x="2267984" y="1380148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46A1821-E52B-4776-857B-99C5629EF5D3}"/>
              </a:ext>
            </a:extLst>
          </p:cNvPr>
          <p:cNvSpPr txBox="1"/>
          <p:nvPr/>
        </p:nvSpPr>
        <p:spPr>
          <a:xfrm>
            <a:off x="2090060" y="1287755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FD5FBD14-12E1-47B7-96C1-6023FAF8096A}"/>
              </a:ext>
            </a:extLst>
          </p:cNvPr>
          <p:cNvSpPr txBox="1"/>
          <p:nvPr/>
        </p:nvSpPr>
        <p:spPr>
          <a:xfrm>
            <a:off x="1915564" y="1213272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直線接點 69">
            <a:extLst>
              <a:ext uri="{FF2B5EF4-FFF2-40B4-BE49-F238E27FC236}">
                <a16:creationId xmlns:a16="http://schemas.microsoft.com/office/drawing/2014/main" id="{C59FB02F-219E-433D-9F53-F93E8D533B08}"/>
              </a:ext>
            </a:extLst>
          </p:cNvPr>
          <p:cNvCxnSpPr/>
          <p:nvPr/>
        </p:nvCxnSpPr>
        <p:spPr>
          <a:xfrm>
            <a:off x="1872047" y="790553"/>
            <a:ext cx="21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>
            <a:extLst>
              <a:ext uri="{FF2B5EF4-FFF2-40B4-BE49-F238E27FC236}">
                <a16:creationId xmlns:a16="http://schemas.microsoft.com/office/drawing/2014/main" id="{E0494B07-D60F-49A6-BEF9-78A81FB490E6}"/>
              </a:ext>
            </a:extLst>
          </p:cNvPr>
          <p:cNvCxnSpPr/>
          <p:nvPr/>
        </p:nvCxnSpPr>
        <p:spPr>
          <a:xfrm>
            <a:off x="2039343" y="790553"/>
            <a:ext cx="0" cy="36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>
            <a:extLst>
              <a:ext uri="{FF2B5EF4-FFF2-40B4-BE49-F238E27FC236}">
                <a16:creationId xmlns:a16="http://schemas.microsoft.com/office/drawing/2014/main" id="{E34286E9-8CD4-4808-9B57-5DB2FC80BDDA}"/>
              </a:ext>
            </a:extLst>
          </p:cNvPr>
          <p:cNvCxnSpPr/>
          <p:nvPr/>
        </p:nvCxnSpPr>
        <p:spPr>
          <a:xfrm>
            <a:off x="2754854" y="790553"/>
            <a:ext cx="0" cy="396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>
            <a:extLst>
              <a:ext uri="{FF2B5EF4-FFF2-40B4-BE49-F238E27FC236}">
                <a16:creationId xmlns:a16="http://schemas.microsoft.com/office/drawing/2014/main" id="{849CED9C-21C8-4C28-AB60-ABC3C62C574D}"/>
              </a:ext>
            </a:extLst>
          </p:cNvPr>
          <p:cNvCxnSpPr/>
          <p:nvPr/>
        </p:nvCxnSpPr>
        <p:spPr>
          <a:xfrm>
            <a:off x="3109602" y="800078"/>
            <a:ext cx="0" cy="25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>
            <a:extLst>
              <a:ext uri="{FF2B5EF4-FFF2-40B4-BE49-F238E27FC236}">
                <a16:creationId xmlns:a16="http://schemas.microsoft.com/office/drawing/2014/main" id="{0C684499-CA72-4DA5-97CA-6F965BD31B93}"/>
              </a:ext>
            </a:extLst>
          </p:cNvPr>
          <p:cNvCxnSpPr/>
          <p:nvPr/>
        </p:nvCxnSpPr>
        <p:spPr>
          <a:xfrm>
            <a:off x="3639946" y="789468"/>
            <a:ext cx="0" cy="7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5AE4E5-7AAC-4574-BACC-41E0B10CF870}"/>
              </a:ext>
            </a:extLst>
          </p:cNvPr>
          <p:cNvSpPr txBox="1"/>
          <p:nvPr/>
        </p:nvSpPr>
        <p:spPr>
          <a:xfrm>
            <a:off x="2569671" y="618385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LCL1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6" name="圖片 75">
            <a:extLst>
              <a:ext uri="{FF2B5EF4-FFF2-40B4-BE49-F238E27FC236}">
                <a16:creationId xmlns:a16="http://schemas.microsoft.com/office/drawing/2014/main" id="{98EE9F0C-A5AE-44A0-9057-A17C130795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77254" y="2106998"/>
            <a:ext cx="2340864" cy="192822"/>
          </a:xfrm>
          <a:prstGeom prst="rect">
            <a:avLst/>
          </a:prstGeom>
        </p:spPr>
      </p:pic>
      <p:graphicFrame>
        <p:nvGraphicFramePr>
          <p:cNvPr id="77" name="物件 76">
            <a:extLst>
              <a:ext uri="{FF2B5EF4-FFF2-40B4-BE49-F238E27FC236}">
                <a16:creationId xmlns:a16="http://schemas.microsoft.com/office/drawing/2014/main" id="{C50B1D53-AF3F-4E17-B918-75996C3430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378849"/>
              </p:ext>
            </p:extLst>
          </p:nvPr>
        </p:nvGraphicFramePr>
        <p:xfrm>
          <a:off x="1778118" y="1881395"/>
          <a:ext cx="2340000" cy="190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7" name="Image" r:id="rId12" imgW="5142600" imgH="419040" progId="Photoshop.Image.13">
                  <p:embed/>
                </p:oleObj>
              </mc:Choice>
              <mc:Fallback>
                <p:oleObj name="Image" r:id="rId12" imgW="5142600" imgH="419040" progId="Photoshop.Image.13">
                  <p:embed/>
                  <p:pic>
                    <p:nvPicPr>
                      <p:cNvPr id="77" name="物件 76">
                        <a:extLst>
                          <a:ext uri="{FF2B5EF4-FFF2-40B4-BE49-F238E27FC236}">
                            <a16:creationId xmlns:a16="http://schemas.microsoft.com/office/drawing/2014/main" id="{C50B1D53-AF3F-4E17-B918-75996C3430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778118" y="1881395"/>
                        <a:ext cx="2340000" cy="190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8" name="文字方塊 77">
            <a:extLst>
              <a:ext uri="{FF2B5EF4-FFF2-40B4-BE49-F238E27FC236}">
                <a16:creationId xmlns:a16="http://schemas.microsoft.com/office/drawing/2014/main" id="{64BE610B-6F62-4150-A631-1BE98A443F64}"/>
              </a:ext>
            </a:extLst>
          </p:cNvPr>
          <p:cNvSpPr txBox="1"/>
          <p:nvPr/>
        </p:nvSpPr>
        <p:spPr>
          <a:xfrm>
            <a:off x="2441909" y="115801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320A7007-3EE3-4B76-A9B8-55301C428CE1}"/>
              </a:ext>
            </a:extLst>
          </p:cNvPr>
          <p:cNvSpPr txBox="1"/>
          <p:nvPr/>
        </p:nvSpPr>
        <p:spPr>
          <a:xfrm>
            <a:off x="2621739" y="123136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A9C6986E-ED72-424B-AEA5-24C0919B8A7E}"/>
              </a:ext>
            </a:extLst>
          </p:cNvPr>
          <p:cNvSpPr txBox="1"/>
          <p:nvPr/>
        </p:nvSpPr>
        <p:spPr>
          <a:xfrm>
            <a:off x="2795282" y="1361853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2ADADC-9BDA-4B48-B63E-6661624F1079}"/>
              </a:ext>
            </a:extLst>
          </p:cNvPr>
          <p:cNvSpPr txBox="1"/>
          <p:nvPr/>
        </p:nvSpPr>
        <p:spPr>
          <a:xfrm>
            <a:off x="2977209" y="105591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2FD92C65-F54E-47CD-844D-99A2B6CA7698}"/>
              </a:ext>
            </a:extLst>
          </p:cNvPr>
          <p:cNvSpPr txBox="1"/>
          <p:nvPr/>
        </p:nvSpPr>
        <p:spPr>
          <a:xfrm>
            <a:off x="3154558" y="115878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9064653-64C5-46FA-8BFA-470B7AB2713D}"/>
              </a:ext>
            </a:extLst>
          </p:cNvPr>
          <p:cNvSpPr txBox="1"/>
          <p:nvPr/>
        </p:nvSpPr>
        <p:spPr>
          <a:xfrm>
            <a:off x="3333246" y="124660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A49B319-2355-4057-8892-6E8056A7FBD2}"/>
              </a:ext>
            </a:extLst>
          </p:cNvPr>
          <p:cNvSpPr txBox="1"/>
          <p:nvPr/>
        </p:nvSpPr>
        <p:spPr>
          <a:xfrm>
            <a:off x="3709626" y="857984"/>
            <a:ext cx="280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5" name="直線接點 84">
            <a:extLst>
              <a:ext uri="{FF2B5EF4-FFF2-40B4-BE49-F238E27FC236}">
                <a16:creationId xmlns:a16="http://schemas.microsoft.com/office/drawing/2014/main" id="{9EAB3FD4-9069-4C39-8C7B-373D43F0E0D6}"/>
              </a:ext>
            </a:extLst>
          </p:cNvPr>
          <p:cNvCxnSpPr/>
          <p:nvPr/>
        </p:nvCxnSpPr>
        <p:spPr>
          <a:xfrm>
            <a:off x="2214603" y="800265"/>
            <a:ext cx="0" cy="46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接點 85">
            <a:extLst>
              <a:ext uri="{FF2B5EF4-FFF2-40B4-BE49-F238E27FC236}">
                <a16:creationId xmlns:a16="http://schemas.microsoft.com/office/drawing/2014/main" id="{FA7B1D14-C4F8-4BB6-87BD-187D820539EF}"/>
              </a:ext>
            </a:extLst>
          </p:cNvPr>
          <p:cNvCxnSpPr/>
          <p:nvPr/>
        </p:nvCxnSpPr>
        <p:spPr>
          <a:xfrm>
            <a:off x="2386053" y="796455"/>
            <a:ext cx="0" cy="576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接點 86">
            <a:extLst>
              <a:ext uri="{FF2B5EF4-FFF2-40B4-BE49-F238E27FC236}">
                <a16:creationId xmlns:a16="http://schemas.microsoft.com/office/drawing/2014/main" id="{5328E5E8-9831-4603-86B7-AEA53AE043BD}"/>
              </a:ext>
            </a:extLst>
          </p:cNvPr>
          <p:cNvCxnSpPr/>
          <p:nvPr/>
        </p:nvCxnSpPr>
        <p:spPr>
          <a:xfrm>
            <a:off x="2571638" y="788835"/>
            <a:ext cx="0" cy="36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接點 87">
            <a:extLst>
              <a:ext uri="{FF2B5EF4-FFF2-40B4-BE49-F238E27FC236}">
                <a16:creationId xmlns:a16="http://schemas.microsoft.com/office/drawing/2014/main" id="{A3315D99-AB22-4CC3-8249-90602846F391}"/>
              </a:ext>
            </a:extLst>
          </p:cNvPr>
          <p:cNvCxnSpPr/>
          <p:nvPr/>
        </p:nvCxnSpPr>
        <p:spPr>
          <a:xfrm>
            <a:off x="2920248" y="800329"/>
            <a:ext cx="0" cy="54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接點 88">
            <a:extLst>
              <a:ext uri="{FF2B5EF4-FFF2-40B4-BE49-F238E27FC236}">
                <a16:creationId xmlns:a16="http://schemas.microsoft.com/office/drawing/2014/main" id="{D3B8C534-9B84-44F0-8D97-18BCC7F27F52}"/>
              </a:ext>
            </a:extLst>
          </p:cNvPr>
          <p:cNvCxnSpPr/>
          <p:nvPr/>
        </p:nvCxnSpPr>
        <p:spPr>
          <a:xfrm>
            <a:off x="3284098" y="788835"/>
            <a:ext cx="0" cy="396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接點 89">
            <a:extLst>
              <a:ext uri="{FF2B5EF4-FFF2-40B4-BE49-F238E27FC236}">
                <a16:creationId xmlns:a16="http://schemas.microsoft.com/office/drawing/2014/main" id="{50A9CD3D-6142-404A-B402-89E3D9B1CA68}"/>
              </a:ext>
            </a:extLst>
          </p:cNvPr>
          <p:cNvCxnSpPr/>
          <p:nvPr/>
        </p:nvCxnSpPr>
        <p:spPr>
          <a:xfrm>
            <a:off x="3463168" y="800265"/>
            <a:ext cx="0" cy="43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接點 90">
            <a:extLst>
              <a:ext uri="{FF2B5EF4-FFF2-40B4-BE49-F238E27FC236}">
                <a16:creationId xmlns:a16="http://schemas.microsoft.com/office/drawing/2014/main" id="{D8D7149C-E790-46C4-82FF-3F5A3CF83CBB}"/>
              </a:ext>
            </a:extLst>
          </p:cNvPr>
          <p:cNvCxnSpPr/>
          <p:nvPr/>
        </p:nvCxnSpPr>
        <p:spPr>
          <a:xfrm>
            <a:off x="3819016" y="788835"/>
            <a:ext cx="0" cy="7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>
            <a:extLst>
              <a:ext uri="{FF2B5EF4-FFF2-40B4-BE49-F238E27FC236}">
                <a16:creationId xmlns:a16="http://schemas.microsoft.com/office/drawing/2014/main" id="{CA7A0574-2461-4FC4-A855-8B5B52B59BE1}"/>
              </a:ext>
            </a:extLst>
          </p:cNvPr>
          <p:cNvCxnSpPr/>
          <p:nvPr/>
        </p:nvCxnSpPr>
        <p:spPr>
          <a:xfrm>
            <a:off x="3990466" y="811695"/>
            <a:ext cx="0" cy="7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AD0DD1F8-D38E-4F4E-97D0-C80303FA09A0}"/>
              </a:ext>
            </a:extLst>
          </p:cNvPr>
          <p:cNvSpPr txBox="1"/>
          <p:nvPr/>
        </p:nvSpPr>
        <p:spPr>
          <a:xfrm>
            <a:off x="3887401" y="886562"/>
            <a:ext cx="2808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B8FA85E-AADE-4081-ADD9-ED63C3C8371F}"/>
              </a:ext>
            </a:extLst>
          </p:cNvPr>
          <p:cNvSpPr/>
          <p:nvPr/>
        </p:nvSpPr>
        <p:spPr>
          <a:xfrm>
            <a:off x="1207479" y="427612"/>
            <a:ext cx="3343383" cy="20604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D84601E6-233F-40C7-8193-C7EC76117DFF}"/>
              </a:ext>
            </a:extLst>
          </p:cNvPr>
          <p:cNvSpPr txBox="1"/>
          <p:nvPr/>
        </p:nvSpPr>
        <p:spPr>
          <a:xfrm>
            <a:off x="4699611" y="1017375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71B5D11F-B656-4307-9D15-163E6616C68B}"/>
              </a:ext>
            </a:extLst>
          </p:cNvPr>
          <p:cNvSpPr txBox="1"/>
          <p:nvPr/>
        </p:nvSpPr>
        <p:spPr>
          <a:xfrm>
            <a:off x="1066183" y="3102856"/>
            <a:ext cx="1153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手繪多邊形 17">
            <a:extLst>
              <a:ext uri="{FF2B5EF4-FFF2-40B4-BE49-F238E27FC236}">
                <a16:creationId xmlns:a16="http://schemas.microsoft.com/office/drawing/2014/main" id="{DCF9013D-72EB-4FA0-94F9-7A9B0A35834F}"/>
              </a:ext>
            </a:extLst>
          </p:cNvPr>
          <p:cNvSpPr/>
          <p:nvPr/>
        </p:nvSpPr>
        <p:spPr>
          <a:xfrm>
            <a:off x="1557387" y="3180499"/>
            <a:ext cx="1077380" cy="256809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E8B66A3A-FD0A-420C-B331-93F541B01314}"/>
              </a:ext>
            </a:extLst>
          </p:cNvPr>
          <p:cNvSpPr txBox="1"/>
          <p:nvPr/>
        </p:nvSpPr>
        <p:spPr>
          <a:xfrm>
            <a:off x="1990738" y="3401482"/>
            <a:ext cx="54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87E69A38-BBDF-4BD3-9A26-D37826B38295}"/>
              </a:ext>
            </a:extLst>
          </p:cNvPr>
          <p:cNvSpPr txBox="1"/>
          <p:nvPr/>
        </p:nvSpPr>
        <p:spPr>
          <a:xfrm>
            <a:off x="1108652" y="3270458"/>
            <a:ext cx="403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06E2CDA5-7B7F-43A8-913B-21DC2C7A4C8E}"/>
              </a:ext>
            </a:extLst>
          </p:cNvPr>
          <p:cNvSpPr txBox="1"/>
          <p:nvPr/>
        </p:nvSpPr>
        <p:spPr>
          <a:xfrm>
            <a:off x="2931464" y="3425013"/>
            <a:ext cx="597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E0E5F5AF-A6A8-4680-A2B7-404B492FDD4E}"/>
              </a:ext>
            </a:extLst>
          </p:cNvPr>
          <p:cNvSpPr txBox="1"/>
          <p:nvPr/>
        </p:nvSpPr>
        <p:spPr>
          <a:xfrm>
            <a:off x="3880828" y="3417464"/>
            <a:ext cx="6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B3ADC98E-C3DB-40A2-9670-865C30530C72}"/>
              </a:ext>
            </a:extLst>
          </p:cNvPr>
          <p:cNvSpPr txBox="1"/>
          <p:nvPr/>
        </p:nvSpPr>
        <p:spPr>
          <a:xfrm>
            <a:off x="4929808" y="3402726"/>
            <a:ext cx="79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手繪多邊形 23">
            <a:extLst>
              <a:ext uri="{FF2B5EF4-FFF2-40B4-BE49-F238E27FC236}">
                <a16:creationId xmlns:a16="http://schemas.microsoft.com/office/drawing/2014/main" id="{3B32B797-2121-4B8F-B489-000FC8188B25}"/>
              </a:ext>
            </a:extLst>
          </p:cNvPr>
          <p:cNvSpPr/>
          <p:nvPr/>
        </p:nvSpPr>
        <p:spPr>
          <a:xfrm>
            <a:off x="2638524" y="3170160"/>
            <a:ext cx="960854" cy="290723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3" name="手繪多邊形 24">
            <a:extLst>
              <a:ext uri="{FF2B5EF4-FFF2-40B4-BE49-F238E27FC236}">
                <a16:creationId xmlns:a16="http://schemas.microsoft.com/office/drawing/2014/main" id="{328E5A56-3734-423B-9C18-0C30D9B7898E}"/>
              </a:ext>
            </a:extLst>
          </p:cNvPr>
          <p:cNvSpPr/>
          <p:nvPr/>
        </p:nvSpPr>
        <p:spPr>
          <a:xfrm>
            <a:off x="3573016" y="3165277"/>
            <a:ext cx="960853" cy="253544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手繪多邊形 25">
            <a:extLst>
              <a:ext uri="{FF2B5EF4-FFF2-40B4-BE49-F238E27FC236}">
                <a16:creationId xmlns:a16="http://schemas.microsoft.com/office/drawing/2014/main" id="{C62D2EDD-1545-4FFD-B3B5-9DF4625DB2F4}"/>
              </a:ext>
            </a:extLst>
          </p:cNvPr>
          <p:cNvSpPr/>
          <p:nvPr/>
        </p:nvSpPr>
        <p:spPr>
          <a:xfrm>
            <a:off x="4557704" y="3176884"/>
            <a:ext cx="1031884" cy="251444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3B26B86E-B5D1-4CFA-ACFC-E7742D0552F4}"/>
              </a:ext>
            </a:extLst>
          </p:cNvPr>
          <p:cNvSpPr txBox="1"/>
          <p:nvPr/>
        </p:nvSpPr>
        <p:spPr>
          <a:xfrm>
            <a:off x="455588" y="2933445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" name="直線單箭頭接點 105">
            <a:extLst>
              <a:ext uri="{FF2B5EF4-FFF2-40B4-BE49-F238E27FC236}">
                <a16:creationId xmlns:a16="http://schemas.microsoft.com/office/drawing/2014/main" id="{7518E60B-F87D-4E57-8EBF-6F7BCBCDAAD2}"/>
              </a:ext>
            </a:extLst>
          </p:cNvPr>
          <p:cNvCxnSpPr/>
          <p:nvPr/>
        </p:nvCxnSpPr>
        <p:spPr>
          <a:xfrm>
            <a:off x="908720" y="3199193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398C7EB6-05FD-49BD-97E9-5190A2409E3E}"/>
              </a:ext>
            </a:extLst>
          </p:cNvPr>
          <p:cNvSpPr txBox="1"/>
          <p:nvPr/>
        </p:nvSpPr>
        <p:spPr>
          <a:xfrm>
            <a:off x="1218583" y="6314635"/>
            <a:ext cx="1153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手繪多邊形 17">
            <a:extLst>
              <a:ext uri="{FF2B5EF4-FFF2-40B4-BE49-F238E27FC236}">
                <a16:creationId xmlns:a16="http://schemas.microsoft.com/office/drawing/2014/main" id="{A7674656-79D5-4B12-93BE-7685606A8E38}"/>
              </a:ext>
            </a:extLst>
          </p:cNvPr>
          <p:cNvSpPr/>
          <p:nvPr/>
        </p:nvSpPr>
        <p:spPr>
          <a:xfrm>
            <a:off x="1709787" y="6426821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D92A4DAD-229D-4F99-A557-8B60830F31F9}"/>
              </a:ext>
            </a:extLst>
          </p:cNvPr>
          <p:cNvSpPr txBox="1"/>
          <p:nvPr/>
        </p:nvSpPr>
        <p:spPr>
          <a:xfrm>
            <a:off x="1896051" y="6550918"/>
            <a:ext cx="54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文字方塊 109">
            <a:extLst>
              <a:ext uri="{FF2B5EF4-FFF2-40B4-BE49-F238E27FC236}">
                <a16:creationId xmlns:a16="http://schemas.microsoft.com/office/drawing/2014/main" id="{1EA8BA5E-8A22-4565-9951-3D1D37525737}"/>
              </a:ext>
            </a:extLst>
          </p:cNvPr>
          <p:cNvSpPr txBox="1"/>
          <p:nvPr/>
        </p:nvSpPr>
        <p:spPr>
          <a:xfrm>
            <a:off x="1302614" y="6406040"/>
            <a:ext cx="403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文字方塊 110">
            <a:extLst>
              <a:ext uri="{FF2B5EF4-FFF2-40B4-BE49-F238E27FC236}">
                <a16:creationId xmlns:a16="http://schemas.microsoft.com/office/drawing/2014/main" id="{7468FF6B-B76E-4137-8C62-0D3E4DE69D1F}"/>
              </a:ext>
            </a:extLst>
          </p:cNvPr>
          <p:cNvSpPr txBox="1"/>
          <p:nvPr/>
        </p:nvSpPr>
        <p:spPr>
          <a:xfrm>
            <a:off x="2688139" y="6560595"/>
            <a:ext cx="597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文字方塊 111">
            <a:extLst>
              <a:ext uri="{FF2B5EF4-FFF2-40B4-BE49-F238E27FC236}">
                <a16:creationId xmlns:a16="http://schemas.microsoft.com/office/drawing/2014/main" id="{C733E0A8-8E44-47FA-B315-385A5CCF4CFE}"/>
              </a:ext>
            </a:extLst>
          </p:cNvPr>
          <p:cNvSpPr txBox="1"/>
          <p:nvPr/>
        </p:nvSpPr>
        <p:spPr>
          <a:xfrm>
            <a:off x="3617316" y="6553046"/>
            <a:ext cx="6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5EDAAEE8-6D03-493D-BF21-349B775075E3}"/>
              </a:ext>
            </a:extLst>
          </p:cNvPr>
          <p:cNvSpPr txBox="1"/>
          <p:nvPr/>
        </p:nvSpPr>
        <p:spPr>
          <a:xfrm>
            <a:off x="4503626" y="6538308"/>
            <a:ext cx="79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手繪多邊形 17">
            <a:extLst>
              <a:ext uri="{FF2B5EF4-FFF2-40B4-BE49-F238E27FC236}">
                <a16:creationId xmlns:a16="http://schemas.microsoft.com/office/drawing/2014/main" id="{8F9E8D1B-3F7E-4288-861D-6CF041413B26}"/>
              </a:ext>
            </a:extLst>
          </p:cNvPr>
          <p:cNvSpPr/>
          <p:nvPr/>
        </p:nvSpPr>
        <p:spPr>
          <a:xfrm>
            <a:off x="2507503" y="6419750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8" name="手繪多邊形 17">
            <a:extLst>
              <a:ext uri="{FF2B5EF4-FFF2-40B4-BE49-F238E27FC236}">
                <a16:creationId xmlns:a16="http://schemas.microsoft.com/office/drawing/2014/main" id="{AAA75CC6-7854-40C8-B770-3F5B6696E528}"/>
              </a:ext>
            </a:extLst>
          </p:cNvPr>
          <p:cNvSpPr/>
          <p:nvPr/>
        </p:nvSpPr>
        <p:spPr>
          <a:xfrm>
            <a:off x="3402045" y="6419750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9" name="手繪多邊形 17">
            <a:extLst>
              <a:ext uri="{FF2B5EF4-FFF2-40B4-BE49-F238E27FC236}">
                <a16:creationId xmlns:a16="http://schemas.microsoft.com/office/drawing/2014/main" id="{37FFAF47-B421-4019-9F1B-088DD49EE632}"/>
              </a:ext>
            </a:extLst>
          </p:cNvPr>
          <p:cNvSpPr/>
          <p:nvPr/>
        </p:nvSpPr>
        <p:spPr>
          <a:xfrm>
            <a:off x="4286922" y="6414876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E943AF7C-3A23-42DA-B403-21048C18C93C}"/>
              </a:ext>
            </a:extLst>
          </p:cNvPr>
          <p:cNvSpPr txBox="1"/>
          <p:nvPr/>
        </p:nvSpPr>
        <p:spPr>
          <a:xfrm>
            <a:off x="1997595" y="2639452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38275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06A7F01B-3533-4E2C-A828-A287FE9652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682623"/>
              </p:ext>
            </p:extLst>
          </p:nvPr>
        </p:nvGraphicFramePr>
        <p:xfrm>
          <a:off x="1143000" y="6305024"/>
          <a:ext cx="4572000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76" r:id="rId4" imgW="17269560" imgH="5866560" progId="">
                  <p:embed/>
                </p:oleObj>
              </mc:Choice>
              <mc:Fallback>
                <p:oleObj r:id="rId4" imgW="17269560" imgH="5866560" progId="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06A7F01B-3533-4E2C-A828-A287FE9652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3000" y="6305024"/>
                        <a:ext cx="4572000" cy="154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BCA4C518-AE1A-4F91-AB2E-0BBB4F32DE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0339301"/>
              </p:ext>
            </p:extLst>
          </p:nvPr>
        </p:nvGraphicFramePr>
        <p:xfrm>
          <a:off x="1143000" y="8189573"/>
          <a:ext cx="45720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77" r:id="rId6" imgW="17422200" imgH="6057000" progId="">
                  <p:embed/>
                </p:oleObj>
              </mc:Choice>
              <mc:Fallback>
                <p:oleObj r:id="rId6" imgW="17422200" imgH="6057000" progId="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BCA4C518-AE1A-4F91-AB2E-0BBB4F32D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3000" y="8189573"/>
                        <a:ext cx="4572000" cy="158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字方塊 8">
            <a:extLst>
              <a:ext uri="{FF2B5EF4-FFF2-40B4-BE49-F238E27FC236}">
                <a16:creationId xmlns:a16="http://schemas.microsoft.com/office/drawing/2014/main" id="{80AB9E01-1D7C-473B-8CBF-94F63730146C}"/>
              </a:ext>
            </a:extLst>
          </p:cNvPr>
          <p:cNvSpPr txBox="1"/>
          <p:nvPr/>
        </p:nvSpPr>
        <p:spPr>
          <a:xfrm>
            <a:off x="1015668" y="6022741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A32A67A1-BAD9-420F-98EA-8E971F59BE45}"/>
              </a:ext>
            </a:extLst>
          </p:cNvPr>
          <p:cNvSpPr txBox="1"/>
          <p:nvPr/>
        </p:nvSpPr>
        <p:spPr>
          <a:xfrm>
            <a:off x="1059317" y="7836388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034B3ACA-3EE2-4E38-BCF4-C2EB145D1A53}"/>
              </a:ext>
            </a:extLst>
          </p:cNvPr>
          <p:cNvCxnSpPr/>
          <p:nvPr/>
        </p:nvCxnSpPr>
        <p:spPr>
          <a:xfrm>
            <a:off x="1381831" y="8068005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2B5910FC-772C-48D0-9BE1-475474B1DD58}"/>
              </a:ext>
            </a:extLst>
          </p:cNvPr>
          <p:cNvSpPr/>
          <p:nvPr/>
        </p:nvSpPr>
        <p:spPr>
          <a:xfrm>
            <a:off x="1452070" y="6737072"/>
            <a:ext cx="3777130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354EA18-2853-4811-9ED0-D90E5A97B224}"/>
              </a:ext>
            </a:extLst>
          </p:cNvPr>
          <p:cNvSpPr txBox="1"/>
          <p:nvPr/>
        </p:nvSpPr>
        <p:spPr>
          <a:xfrm>
            <a:off x="4653136" y="7385144"/>
            <a:ext cx="745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F81F0C3-161D-48C5-8349-A0885C59EF0E}"/>
              </a:ext>
            </a:extLst>
          </p:cNvPr>
          <p:cNvSpPr txBox="1"/>
          <p:nvPr/>
        </p:nvSpPr>
        <p:spPr>
          <a:xfrm>
            <a:off x="4309826" y="9428529"/>
            <a:ext cx="1434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078BB16B-90B3-4553-AE45-DFD80FC38C1A}"/>
              </a:ext>
            </a:extLst>
          </p:cNvPr>
          <p:cNvCxnSpPr/>
          <p:nvPr/>
        </p:nvCxnSpPr>
        <p:spPr>
          <a:xfrm>
            <a:off x="992274" y="684871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5C0E853-5174-4A15-9CC5-2FC16CE41A2B}"/>
              </a:ext>
            </a:extLst>
          </p:cNvPr>
          <p:cNvSpPr txBox="1"/>
          <p:nvPr/>
        </p:nvSpPr>
        <p:spPr>
          <a:xfrm>
            <a:off x="732646" y="6714859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A559636D-3118-4D8D-9B7C-3B4B95594416}"/>
              </a:ext>
            </a:extLst>
          </p:cNvPr>
          <p:cNvCxnSpPr/>
          <p:nvPr/>
        </p:nvCxnSpPr>
        <p:spPr>
          <a:xfrm>
            <a:off x="1022588" y="696281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B6929E6D-FD0D-49C0-A998-0FDA9AA31935}"/>
              </a:ext>
            </a:extLst>
          </p:cNvPr>
          <p:cNvSpPr txBox="1"/>
          <p:nvPr/>
        </p:nvSpPr>
        <p:spPr>
          <a:xfrm>
            <a:off x="745898" y="6828959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6D5B5FC0-1B57-43BC-90A2-A0ABE7574373}"/>
              </a:ext>
            </a:extLst>
          </p:cNvPr>
          <p:cNvCxnSpPr/>
          <p:nvPr/>
        </p:nvCxnSpPr>
        <p:spPr>
          <a:xfrm>
            <a:off x="1039268" y="7324433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6452855-FBE7-4527-A3F1-7B012A450EE9}"/>
              </a:ext>
            </a:extLst>
          </p:cNvPr>
          <p:cNvSpPr txBox="1"/>
          <p:nvPr/>
        </p:nvSpPr>
        <p:spPr>
          <a:xfrm>
            <a:off x="751452" y="7198259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B8037C31-5406-44D3-B971-BEA93B0FCEB0}"/>
              </a:ext>
            </a:extLst>
          </p:cNvPr>
          <p:cNvCxnSpPr/>
          <p:nvPr/>
        </p:nvCxnSpPr>
        <p:spPr>
          <a:xfrm>
            <a:off x="997828" y="8702265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D65043A0-5B28-4F9D-AC76-F1CAD4B6FD07}"/>
              </a:ext>
            </a:extLst>
          </p:cNvPr>
          <p:cNvSpPr txBox="1"/>
          <p:nvPr/>
        </p:nvSpPr>
        <p:spPr>
          <a:xfrm>
            <a:off x="764704" y="8555156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A148E182-8A5B-4F38-B9D9-9C90D2B0AACF}"/>
              </a:ext>
            </a:extLst>
          </p:cNvPr>
          <p:cNvCxnSpPr/>
          <p:nvPr/>
        </p:nvCxnSpPr>
        <p:spPr>
          <a:xfrm>
            <a:off x="1028142" y="8816365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C6BEBFD3-E48E-471E-ABCC-4E773DEBED51}"/>
              </a:ext>
            </a:extLst>
          </p:cNvPr>
          <p:cNvSpPr txBox="1"/>
          <p:nvPr/>
        </p:nvSpPr>
        <p:spPr>
          <a:xfrm>
            <a:off x="751452" y="8682508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7C433187-2531-4A91-9B27-E846A54C9246}"/>
              </a:ext>
            </a:extLst>
          </p:cNvPr>
          <p:cNvCxnSpPr/>
          <p:nvPr/>
        </p:nvCxnSpPr>
        <p:spPr>
          <a:xfrm>
            <a:off x="1044822" y="917798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14CED2CC-20F6-4C54-839F-5A189241AD33}"/>
              </a:ext>
            </a:extLst>
          </p:cNvPr>
          <p:cNvSpPr txBox="1"/>
          <p:nvPr/>
        </p:nvSpPr>
        <p:spPr>
          <a:xfrm>
            <a:off x="757006" y="9051808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97444669-0592-4443-B705-A233B9706E3A}"/>
              </a:ext>
            </a:extLst>
          </p:cNvPr>
          <p:cNvSpPr txBox="1"/>
          <p:nvPr/>
        </p:nvSpPr>
        <p:spPr>
          <a:xfrm>
            <a:off x="0" y="-7242"/>
            <a:ext cx="3933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4B (Full images for Fig. 4B)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圖片 37"/>
          <p:cNvPicPr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8" t="52695" r="20986" b="26694"/>
          <a:stretch/>
        </p:blipFill>
        <p:spPr>
          <a:xfrm>
            <a:off x="1438143" y="4842663"/>
            <a:ext cx="4121254" cy="1100505"/>
          </a:xfrm>
          <a:prstGeom prst="rect">
            <a:avLst/>
          </a:prstGeom>
        </p:spPr>
      </p:pic>
      <p:graphicFrame>
        <p:nvGraphicFramePr>
          <p:cNvPr id="39" name="物件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2065286"/>
              </p:ext>
            </p:extLst>
          </p:nvPr>
        </p:nvGraphicFramePr>
        <p:xfrm>
          <a:off x="1431482" y="3350993"/>
          <a:ext cx="4104456" cy="1106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78" name="Image" r:id="rId9" imgW="9561600" imgH="2577600" progId="Photoshop.Image.13">
                  <p:embed/>
                </p:oleObj>
              </mc:Choice>
              <mc:Fallback>
                <p:oleObj name="Image" r:id="rId9" imgW="9561600" imgH="2577600" progId="Photoshop.Image.13">
                  <p:embed/>
                  <p:pic>
                    <p:nvPicPr>
                      <p:cNvPr id="39" name="物件 3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31482" y="3350993"/>
                        <a:ext cx="4104456" cy="1106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文字方塊 39">
            <a:extLst>
              <a:ext uri="{FF2B5EF4-FFF2-40B4-BE49-F238E27FC236}">
                <a16:creationId xmlns:a16="http://schemas.microsoft.com/office/drawing/2014/main" id="{13AEB3FE-F676-4985-B3F9-DEDA785C609C}"/>
              </a:ext>
            </a:extLst>
          </p:cNvPr>
          <p:cNvSpPr txBox="1"/>
          <p:nvPr/>
        </p:nvSpPr>
        <p:spPr>
          <a:xfrm>
            <a:off x="4747423" y="423951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EBNA1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0AB9E01-1D7C-473B-8CBF-94F63730146C}"/>
              </a:ext>
            </a:extLst>
          </p:cNvPr>
          <p:cNvSpPr txBox="1"/>
          <p:nvPr/>
        </p:nvSpPr>
        <p:spPr>
          <a:xfrm>
            <a:off x="1438143" y="4467533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3F22F6E8-3F3F-4BD4-BBC0-2D175DBE6E49}"/>
              </a:ext>
            </a:extLst>
          </p:cNvPr>
          <p:cNvCxnSpPr/>
          <p:nvPr/>
        </p:nvCxnSpPr>
        <p:spPr>
          <a:xfrm>
            <a:off x="1760657" y="4699150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920642" y="4082811"/>
            <a:ext cx="3312368" cy="2160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14CED2CC-20F6-4C54-839F-5A189241AD33}"/>
              </a:ext>
            </a:extLst>
          </p:cNvPr>
          <p:cNvSpPr txBox="1"/>
          <p:nvPr/>
        </p:nvSpPr>
        <p:spPr>
          <a:xfrm>
            <a:off x="693051" y="944244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14CED2CC-20F6-4C54-839F-5A189241AD33}"/>
              </a:ext>
            </a:extLst>
          </p:cNvPr>
          <p:cNvSpPr txBox="1"/>
          <p:nvPr/>
        </p:nvSpPr>
        <p:spPr>
          <a:xfrm>
            <a:off x="719071" y="7516634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CED2CC-20F6-4C54-839F-5A189241AD33}"/>
              </a:ext>
            </a:extLst>
          </p:cNvPr>
          <p:cNvSpPr txBox="1"/>
          <p:nvPr/>
        </p:nvSpPr>
        <p:spPr>
          <a:xfrm>
            <a:off x="1061663" y="574869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66452855-FBE7-4527-A3F1-7B012A450EE9}"/>
              </a:ext>
            </a:extLst>
          </p:cNvPr>
          <p:cNvSpPr txBox="1"/>
          <p:nvPr/>
        </p:nvSpPr>
        <p:spPr>
          <a:xfrm>
            <a:off x="1062265" y="5564299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線單箭頭接點 6"/>
          <p:cNvCxnSpPr/>
          <p:nvPr/>
        </p:nvCxnSpPr>
        <p:spPr>
          <a:xfrm>
            <a:off x="1328873" y="5702041"/>
            <a:ext cx="1029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6452855-FBE7-4527-A3F1-7B012A450EE9}"/>
              </a:ext>
            </a:extLst>
          </p:cNvPr>
          <p:cNvSpPr txBox="1"/>
          <p:nvPr/>
        </p:nvSpPr>
        <p:spPr>
          <a:xfrm>
            <a:off x="1061663" y="5379064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直線單箭頭接點 47"/>
          <p:cNvCxnSpPr/>
          <p:nvPr/>
        </p:nvCxnSpPr>
        <p:spPr>
          <a:xfrm>
            <a:off x="1328271" y="5516806"/>
            <a:ext cx="1029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14CED2CC-20F6-4C54-839F-5A189241AD33}"/>
              </a:ext>
            </a:extLst>
          </p:cNvPr>
          <p:cNvSpPr txBox="1"/>
          <p:nvPr/>
        </p:nvSpPr>
        <p:spPr>
          <a:xfrm>
            <a:off x="905653" y="4303153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66452855-FBE7-4527-A3F1-7B012A450EE9}"/>
              </a:ext>
            </a:extLst>
          </p:cNvPr>
          <p:cNvSpPr txBox="1"/>
          <p:nvPr/>
        </p:nvSpPr>
        <p:spPr>
          <a:xfrm>
            <a:off x="1050615" y="4135460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線單箭頭接點 50"/>
          <p:cNvCxnSpPr/>
          <p:nvPr/>
        </p:nvCxnSpPr>
        <p:spPr>
          <a:xfrm>
            <a:off x="1317223" y="4273202"/>
            <a:ext cx="1029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66452855-FBE7-4527-A3F1-7B012A450EE9}"/>
              </a:ext>
            </a:extLst>
          </p:cNvPr>
          <p:cNvSpPr txBox="1"/>
          <p:nvPr/>
        </p:nvSpPr>
        <p:spPr>
          <a:xfrm>
            <a:off x="1050013" y="3950225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單箭頭接點 52"/>
          <p:cNvCxnSpPr/>
          <p:nvPr/>
        </p:nvCxnSpPr>
        <p:spPr>
          <a:xfrm>
            <a:off x="1316621" y="4087967"/>
            <a:ext cx="1029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A6043D23-EED2-4F7C-988E-101F999D4F46}"/>
              </a:ext>
            </a:extLst>
          </p:cNvPr>
          <p:cNvSpPr txBox="1"/>
          <p:nvPr/>
        </p:nvSpPr>
        <p:spPr>
          <a:xfrm>
            <a:off x="4360736" y="5517520"/>
            <a:ext cx="1434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5" name="圖表 54">
            <a:extLst>
              <a:ext uri="{FF2B5EF4-FFF2-40B4-BE49-F238E27FC236}">
                <a16:creationId xmlns:a16="http://schemas.microsoft.com/office/drawing/2014/main" id="{87B699A0-1FB6-45F4-ABBE-8FA6EB677E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2460676"/>
              </p:ext>
            </p:extLst>
          </p:nvPr>
        </p:nvGraphicFramePr>
        <p:xfrm>
          <a:off x="1332244" y="722795"/>
          <a:ext cx="2752277" cy="11378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6" name="文字方塊 55">
            <a:extLst>
              <a:ext uri="{FF2B5EF4-FFF2-40B4-BE49-F238E27FC236}">
                <a16:creationId xmlns:a16="http://schemas.microsoft.com/office/drawing/2014/main" id="{06B9F082-8F26-4FEF-988F-E2B0EB7BC379}"/>
              </a:ext>
            </a:extLst>
          </p:cNvPr>
          <p:cNvSpPr txBox="1"/>
          <p:nvPr/>
        </p:nvSpPr>
        <p:spPr>
          <a:xfrm>
            <a:off x="1148280" y="1724032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手繪多邊形 6">
            <a:extLst>
              <a:ext uri="{FF2B5EF4-FFF2-40B4-BE49-F238E27FC236}">
                <a16:creationId xmlns:a16="http://schemas.microsoft.com/office/drawing/2014/main" id="{BBA5EA5F-2119-453E-9519-68DE3DBFADEE}"/>
              </a:ext>
            </a:extLst>
          </p:cNvPr>
          <p:cNvSpPr/>
          <p:nvPr/>
        </p:nvSpPr>
        <p:spPr>
          <a:xfrm>
            <a:off x="1870723" y="1764976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90E48346-B18A-4BF2-9DFA-197623E07D6D}"/>
              </a:ext>
            </a:extLst>
          </p:cNvPr>
          <p:cNvSpPr txBox="1"/>
          <p:nvPr/>
        </p:nvSpPr>
        <p:spPr>
          <a:xfrm>
            <a:off x="1959914" y="1786427"/>
            <a:ext cx="3597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C94E274-94A8-455E-89C4-62154048B786}"/>
              </a:ext>
            </a:extLst>
          </p:cNvPr>
          <p:cNvSpPr txBox="1"/>
          <p:nvPr/>
        </p:nvSpPr>
        <p:spPr>
          <a:xfrm>
            <a:off x="1569133" y="1662477"/>
            <a:ext cx="330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2DB4E0C7-612C-400C-88EF-7E2BCD661B6C}"/>
              </a:ext>
            </a:extLst>
          </p:cNvPr>
          <p:cNvSpPr txBox="1"/>
          <p:nvPr/>
        </p:nvSpPr>
        <p:spPr>
          <a:xfrm>
            <a:off x="2492242" y="1794852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745DAC8-1667-45C5-86C8-E6D4739AF8EC}"/>
              </a:ext>
            </a:extLst>
          </p:cNvPr>
          <p:cNvSpPr txBox="1"/>
          <p:nvPr/>
        </p:nvSpPr>
        <p:spPr>
          <a:xfrm>
            <a:off x="3000300" y="1797073"/>
            <a:ext cx="468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775B215-D788-4688-AE7D-6A92B17D4123}"/>
              </a:ext>
            </a:extLst>
          </p:cNvPr>
          <p:cNvSpPr txBox="1"/>
          <p:nvPr/>
        </p:nvSpPr>
        <p:spPr>
          <a:xfrm>
            <a:off x="3537072" y="1793346"/>
            <a:ext cx="505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CAAF02D9-3F51-430D-B18A-2A3C95B8FC5A}"/>
              </a:ext>
            </a:extLst>
          </p:cNvPr>
          <p:cNvSpPr txBox="1"/>
          <p:nvPr/>
        </p:nvSpPr>
        <p:spPr>
          <a:xfrm rot="16200000">
            <a:off x="779327" y="1096130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Relative genome </a:t>
            </a:r>
          </a:p>
          <a:p>
            <a:pPr algn="ctr"/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accumulation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手繪多邊形 13">
            <a:extLst>
              <a:ext uri="{FF2B5EF4-FFF2-40B4-BE49-F238E27FC236}">
                <a16:creationId xmlns:a16="http://schemas.microsoft.com/office/drawing/2014/main" id="{0D46FDCB-4362-4886-A270-86A5B8DB7575}"/>
              </a:ext>
            </a:extLst>
          </p:cNvPr>
          <p:cNvSpPr/>
          <p:nvPr/>
        </p:nvSpPr>
        <p:spPr>
          <a:xfrm>
            <a:off x="2394598" y="1751519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5" name="手繪多邊形 14">
            <a:extLst>
              <a:ext uri="{FF2B5EF4-FFF2-40B4-BE49-F238E27FC236}">
                <a16:creationId xmlns:a16="http://schemas.microsoft.com/office/drawing/2014/main" id="{9A4CB896-DFA9-43BA-9071-5F5220C2D3ED}"/>
              </a:ext>
            </a:extLst>
          </p:cNvPr>
          <p:cNvSpPr/>
          <p:nvPr/>
        </p:nvSpPr>
        <p:spPr>
          <a:xfrm>
            <a:off x="2920824" y="1756860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6" name="手繪多邊形 15">
            <a:extLst>
              <a:ext uri="{FF2B5EF4-FFF2-40B4-BE49-F238E27FC236}">
                <a16:creationId xmlns:a16="http://schemas.microsoft.com/office/drawing/2014/main" id="{3C2EA52E-F56A-4FBD-9DCB-97828ACCFCEF}"/>
              </a:ext>
            </a:extLst>
          </p:cNvPr>
          <p:cNvSpPr/>
          <p:nvPr/>
        </p:nvSpPr>
        <p:spPr>
          <a:xfrm>
            <a:off x="3445974" y="1756860"/>
            <a:ext cx="468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01CB6D3-26CF-4F8C-8F37-9BF5D731F2B0}"/>
              </a:ext>
            </a:extLst>
          </p:cNvPr>
          <p:cNvSpPr txBox="1"/>
          <p:nvPr/>
        </p:nvSpPr>
        <p:spPr>
          <a:xfrm>
            <a:off x="3873089" y="2150270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FD4CA6C2-E380-4006-8977-8E61160F73CF}"/>
              </a:ext>
            </a:extLst>
          </p:cNvPr>
          <p:cNvSpPr txBox="1"/>
          <p:nvPr/>
        </p:nvSpPr>
        <p:spPr>
          <a:xfrm>
            <a:off x="3855913" y="1974431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5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AFC83605-F9CF-49C3-BE8B-5B819442435E}"/>
              </a:ext>
            </a:extLst>
          </p:cNvPr>
          <p:cNvSpPr txBox="1"/>
          <p:nvPr/>
        </p:nvSpPr>
        <p:spPr>
          <a:xfrm>
            <a:off x="3390011" y="885284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直線接點 69">
            <a:extLst>
              <a:ext uri="{FF2B5EF4-FFF2-40B4-BE49-F238E27FC236}">
                <a16:creationId xmlns:a16="http://schemas.microsoft.com/office/drawing/2014/main" id="{912FD4F4-2B54-4025-A5E8-80A5B4456FB9}"/>
              </a:ext>
            </a:extLst>
          </p:cNvPr>
          <p:cNvCxnSpPr/>
          <p:nvPr/>
        </p:nvCxnSpPr>
        <p:spPr>
          <a:xfrm>
            <a:off x="1731456" y="813633"/>
            <a:ext cx="21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接點 70">
            <a:extLst>
              <a:ext uri="{FF2B5EF4-FFF2-40B4-BE49-F238E27FC236}">
                <a16:creationId xmlns:a16="http://schemas.microsoft.com/office/drawing/2014/main" id="{B4B8541E-AFA4-454C-9F34-9A035F63A94A}"/>
              </a:ext>
            </a:extLst>
          </p:cNvPr>
          <p:cNvCxnSpPr/>
          <p:nvPr/>
        </p:nvCxnSpPr>
        <p:spPr>
          <a:xfrm>
            <a:off x="3498550" y="814453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>
            <a:extLst>
              <a:ext uri="{FF2B5EF4-FFF2-40B4-BE49-F238E27FC236}">
                <a16:creationId xmlns:a16="http://schemas.microsoft.com/office/drawing/2014/main" id="{A0BE8C91-9226-4A3E-A887-79CAFF99C953}"/>
              </a:ext>
            </a:extLst>
          </p:cNvPr>
          <p:cNvCxnSpPr/>
          <p:nvPr/>
        </p:nvCxnSpPr>
        <p:spPr>
          <a:xfrm>
            <a:off x="1908323" y="813633"/>
            <a:ext cx="0" cy="36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01333395-F15A-40C0-AE82-1F98637F77A7}"/>
              </a:ext>
            </a:extLst>
          </p:cNvPr>
          <p:cNvSpPr txBox="1"/>
          <p:nvPr/>
        </p:nvSpPr>
        <p:spPr>
          <a:xfrm>
            <a:off x="1780500" y="117425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09D4F4B7-3F7D-4FF9-ABC6-CBA8BCADE397}"/>
              </a:ext>
            </a:extLst>
          </p:cNvPr>
          <p:cNvSpPr txBox="1"/>
          <p:nvPr/>
        </p:nvSpPr>
        <p:spPr>
          <a:xfrm>
            <a:off x="1953661" y="129450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9CCEB178-C581-44D7-BB2A-C0A2786A6615}"/>
              </a:ext>
            </a:extLst>
          </p:cNvPr>
          <p:cNvSpPr txBox="1"/>
          <p:nvPr/>
        </p:nvSpPr>
        <p:spPr>
          <a:xfrm>
            <a:off x="2135395" y="1438143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直線接點 75">
            <a:extLst>
              <a:ext uri="{FF2B5EF4-FFF2-40B4-BE49-F238E27FC236}">
                <a16:creationId xmlns:a16="http://schemas.microsoft.com/office/drawing/2014/main" id="{D921FD81-7BB6-42B5-A294-1624DBDB94CB}"/>
              </a:ext>
            </a:extLst>
          </p:cNvPr>
          <p:cNvCxnSpPr/>
          <p:nvPr/>
        </p:nvCxnSpPr>
        <p:spPr>
          <a:xfrm>
            <a:off x="2442179" y="814453"/>
            <a:ext cx="0" cy="36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接點 76">
            <a:extLst>
              <a:ext uri="{FF2B5EF4-FFF2-40B4-BE49-F238E27FC236}">
                <a16:creationId xmlns:a16="http://schemas.microsoft.com/office/drawing/2014/main" id="{099C20C8-5E1E-4B7E-9802-18888A95EC60}"/>
              </a:ext>
            </a:extLst>
          </p:cNvPr>
          <p:cNvCxnSpPr/>
          <p:nvPr/>
        </p:nvCxnSpPr>
        <p:spPr>
          <a:xfrm>
            <a:off x="2964396" y="822253"/>
            <a:ext cx="0" cy="188354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C60D5409-F934-4536-AB8E-4220F3E17774}"/>
              </a:ext>
            </a:extLst>
          </p:cNvPr>
          <p:cNvSpPr txBox="1"/>
          <p:nvPr/>
        </p:nvSpPr>
        <p:spPr>
          <a:xfrm>
            <a:off x="2442179" y="630392"/>
            <a:ext cx="6687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AKATA(+)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9" name="物件 78">
            <a:extLst>
              <a:ext uri="{FF2B5EF4-FFF2-40B4-BE49-F238E27FC236}">
                <a16:creationId xmlns:a16="http://schemas.microsoft.com/office/drawing/2014/main" id="{E406138D-CDD6-4405-8376-F49ABC18AE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527821"/>
              </p:ext>
            </p:extLst>
          </p:nvPr>
        </p:nvGraphicFramePr>
        <p:xfrm>
          <a:off x="1610321" y="2186133"/>
          <a:ext cx="2304288" cy="176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79" r:id="rId12" imgW="13955400" imgH="1066320" progId="">
                  <p:embed/>
                </p:oleObj>
              </mc:Choice>
              <mc:Fallback>
                <p:oleObj r:id="rId12" imgW="13955400" imgH="1066320" progId="">
                  <p:embed/>
                  <p:pic>
                    <p:nvPicPr>
                      <p:cNvPr id="79" name="物件 78">
                        <a:extLst>
                          <a:ext uri="{FF2B5EF4-FFF2-40B4-BE49-F238E27FC236}">
                            <a16:creationId xmlns:a16="http://schemas.microsoft.com/office/drawing/2014/main" id="{E406138D-CDD6-4405-8376-F49ABC18AE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610321" y="2186133"/>
                        <a:ext cx="2304288" cy="176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物件 79">
            <a:extLst>
              <a:ext uri="{FF2B5EF4-FFF2-40B4-BE49-F238E27FC236}">
                <a16:creationId xmlns:a16="http://schemas.microsoft.com/office/drawing/2014/main" id="{26C933F0-CB21-4751-B3AE-3E7C5FB16D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3029628"/>
              </p:ext>
            </p:extLst>
          </p:nvPr>
        </p:nvGraphicFramePr>
        <p:xfrm>
          <a:off x="1613784" y="1983404"/>
          <a:ext cx="2304000" cy="179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80" name="Image" r:id="rId14" imgW="7783920" imgH="609480" progId="Photoshop.Image.13">
                  <p:embed/>
                </p:oleObj>
              </mc:Choice>
              <mc:Fallback>
                <p:oleObj name="Image" r:id="rId14" imgW="7783920" imgH="609480" progId="Photoshop.Image.13">
                  <p:embed/>
                  <p:pic>
                    <p:nvPicPr>
                      <p:cNvPr id="80" name="物件 79">
                        <a:extLst>
                          <a:ext uri="{FF2B5EF4-FFF2-40B4-BE49-F238E27FC236}">
                            <a16:creationId xmlns:a16="http://schemas.microsoft.com/office/drawing/2014/main" id="{26C933F0-CB21-4751-B3AE-3E7C5FB16D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613784" y="1983404"/>
                        <a:ext cx="2304000" cy="179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文字方塊 80">
            <a:extLst>
              <a:ext uri="{FF2B5EF4-FFF2-40B4-BE49-F238E27FC236}">
                <a16:creationId xmlns:a16="http://schemas.microsoft.com/office/drawing/2014/main" id="{6664A364-3DAF-4F14-A7F0-48FE7AB10430}"/>
              </a:ext>
            </a:extLst>
          </p:cNvPr>
          <p:cNvSpPr txBox="1"/>
          <p:nvPr/>
        </p:nvSpPr>
        <p:spPr>
          <a:xfrm>
            <a:off x="2663862" y="1433959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8086B4C-8BC4-4B6C-8871-3E6DE19F6CF4}"/>
              </a:ext>
            </a:extLst>
          </p:cNvPr>
          <p:cNvSpPr txBox="1"/>
          <p:nvPr/>
        </p:nvSpPr>
        <p:spPr>
          <a:xfrm>
            <a:off x="2307290" y="1236272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1A190FB-DFD3-4E72-B8B5-82BBE88E2947}"/>
              </a:ext>
            </a:extLst>
          </p:cNvPr>
          <p:cNvSpPr txBox="1"/>
          <p:nvPr/>
        </p:nvSpPr>
        <p:spPr>
          <a:xfrm>
            <a:off x="2483503" y="1385558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6859B1E4-8F92-487A-95FC-D7F1A4E2E954}"/>
              </a:ext>
            </a:extLst>
          </p:cNvPr>
          <p:cNvSpPr txBox="1"/>
          <p:nvPr/>
        </p:nvSpPr>
        <p:spPr>
          <a:xfrm>
            <a:off x="2839664" y="106514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3442DBA-F05E-4E32-BBA1-1E5D1CB1B694}"/>
              </a:ext>
            </a:extLst>
          </p:cNvPr>
          <p:cNvSpPr txBox="1"/>
          <p:nvPr/>
        </p:nvSpPr>
        <p:spPr>
          <a:xfrm>
            <a:off x="3015877" y="1237543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0BFEC8E8-9476-448A-90B9-2C06FA1443E0}"/>
              </a:ext>
            </a:extLst>
          </p:cNvPr>
          <p:cNvSpPr txBox="1"/>
          <p:nvPr/>
        </p:nvSpPr>
        <p:spPr>
          <a:xfrm>
            <a:off x="3193037" y="1324225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A009E9E0-8517-4169-9B7B-43400BDD8660}"/>
              </a:ext>
            </a:extLst>
          </p:cNvPr>
          <p:cNvSpPr txBox="1"/>
          <p:nvPr/>
        </p:nvSpPr>
        <p:spPr>
          <a:xfrm>
            <a:off x="3569270" y="91826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F1ED4178-792F-4F0E-BCC5-55551E663DCD}"/>
              </a:ext>
            </a:extLst>
          </p:cNvPr>
          <p:cNvSpPr txBox="1"/>
          <p:nvPr/>
        </p:nvSpPr>
        <p:spPr>
          <a:xfrm>
            <a:off x="3746241" y="91541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直線接點 88">
            <a:extLst>
              <a:ext uri="{FF2B5EF4-FFF2-40B4-BE49-F238E27FC236}">
                <a16:creationId xmlns:a16="http://schemas.microsoft.com/office/drawing/2014/main" id="{EB2D7103-CC6A-4F3B-B60D-F97376D965ED}"/>
              </a:ext>
            </a:extLst>
          </p:cNvPr>
          <p:cNvCxnSpPr/>
          <p:nvPr/>
        </p:nvCxnSpPr>
        <p:spPr>
          <a:xfrm>
            <a:off x="2079773" y="825305"/>
            <a:ext cx="0" cy="46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接點 89">
            <a:extLst>
              <a:ext uri="{FF2B5EF4-FFF2-40B4-BE49-F238E27FC236}">
                <a16:creationId xmlns:a16="http://schemas.microsoft.com/office/drawing/2014/main" id="{4A273964-D170-4AD8-B1EA-213DF741BD97}"/>
              </a:ext>
            </a:extLst>
          </p:cNvPr>
          <p:cNvCxnSpPr/>
          <p:nvPr/>
        </p:nvCxnSpPr>
        <p:spPr>
          <a:xfrm>
            <a:off x="2258843" y="829115"/>
            <a:ext cx="0" cy="61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接點 90">
            <a:extLst>
              <a:ext uri="{FF2B5EF4-FFF2-40B4-BE49-F238E27FC236}">
                <a16:creationId xmlns:a16="http://schemas.microsoft.com/office/drawing/2014/main" id="{E176A5DD-F707-4177-B6C4-2200637B6A8A}"/>
              </a:ext>
            </a:extLst>
          </p:cNvPr>
          <p:cNvCxnSpPr/>
          <p:nvPr/>
        </p:nvCxnSpPr>
        <p:spPr>
          <a:xfrm>
            <a:off x="2609353" y="821877"/>
            <a:ext cx="0" cy="46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接點 91">
            <a:extLst>
              <a:ext uri="{FF2B5EF4-FFF2-40B4-BE49-F238E27FC236}">
                <a16:creationId xmlns:a16="http://schemas.microsoft.com/office/drawing/2014/main" id="{D3B3306C-08E0-4F7B-AEA7-8B7B2E054295}"/>
              </a:ext>
            </a:extLst>
          </p:cNvPr>
          <p:cNvCxnSpPr/>
          <p:nvPr/>
        </p:nvCxnSpPr>
        <p:spPr>
          <a:xfrm>
            <a:off x="2783467" y="814257"/>
            <a:ext cx="0" cy="61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>
            <a:extLst>
              <a:ext uri="{FF2B5EF4-FFF2-40B4-BE49-F238E27FC236}">
                <a16:creationId xmlns:a16="http://schemas.microsoft.com/office/drawing/2014/main" id="{67A06201-C320-4D44-AABB-BD26B5F52392}"/>
              </a:ext>
            </a:extLst>
          </p:cNvPr>
          <p:cNvCxnSpPr/>
          <p:nvPr/>
        </p:nvCxnSpPr>
        <p:spPr>
          <a:xfrm>
            <a:off x="3143889" y="825883"/>
            <a:ext cx="0" cy="36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>
            <a:extLst>
              <a:ext uri="{FF2B5EF4-FFF2-40B4-BE49-F238E27FC236}">
                <a16:creationId xmlns:a16="http://schemas.microsoft.com/office/drawing/2014/main" id="{5158BB6C-9744-40CA-A8A3-7B18BD2F90FF}"/>
              </a:ext>
            </a:extLst>
          </p:cNvPr>
          <p:cNvCxnSpPr/>
          <p:nvPr/>
        </p:nvCxnSpPr>
        <p:spPr>
          <a:xfrm>
            <a:off x="3318385" y="818067"/>
            <a:ext cx="0" cy="46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>
            <a:extLst>
              <a:ext uri="{FF2B5EF4-FFF2-40B4-BE49-F238E27FC236}">
                <a16:creationId xmlns:a16="http://schemas.microsoft.com/office/drawing/2014/main" id="{0A374F2A-D41F-4EAF-9EDC-EC99FF1B8C02}"/>
              </a:ext>
            </a:extLst>
          </p:cNvPr>
          <p:cNvCxnSpPr/>
          <p:nvPr/>
        </p:nvCxnSpPr>
        <p:spPr>
          <a:xfrm>
            <a:off x="3673810" y="825305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>
            <a:extLst>
              <a:ext uri="{FF2B5EF4-FFF2-40B4-BE49-F238E27FC236}">
                <a16:creationId xmlns:a16="http://schemas.microsoft.com/office/drawing/2014/main" id="{9ABE65B1-4B18-45E2-A306-BA5A0D3AEF9E}"/>
              </a:ext>
            </a:extLst>
          </p:cNvPr>
          <p:cNvCxnSpPr/>
          <p:nvPr/>
        </p:nvCxnSpPr>
        <p:spPr>
          <a:xfrm>
            <a:off x="3856349" y="819793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355C70FB-8B13-4E35-B90F-04700F08EEEE}"/>
              </a:ext>
            </a:extLst>
          </p:cNvPr>
          <p:cNvSpPr txBox="1"/>
          <p:nvPr/>
        </p:nvSpPr>
        <p:spPr>
          <a:xfrm>
            <a:off x="4699611" y="943239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834D3790-6C25-40B4-B9ED-B3C85F67ACDF}"/>
              </a:ext>
            </a:extLst>
          </p:cNvPr>
          <p:cNvSpPr/>
          <p:nvPr/>
        </p:nvSpPr>
        <p:spPr>
          <a:xfrm>
            <a:off x="910353" y="563135"/>
            <a:ext cx="3744416" cy="2007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8" name="直線單箭頭接點 97">
            <a:extLst>
              <a:ext uri="{FF2B5EF4-FFF2-40B4-BE49-F238E27FC236}">
                <a16:creationId xmlns:a16="http://schemas.microsoft.com/office/drawing/2014/main" id="{203F2928-32D9-42AE-8927-1CE9342DF851}"/>
              </a:ext>
            </a:extLst>
          </p:cNvPr>
          <p:cNvCxnSpPr/>
          <p:nvPr/>
        </p:nvCxnSpPr>
        <p:spPr>
          <a:xfrm>
            <a:off x="1700287" y="3342922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CE591728-3CD2-4559-A3BC-9818E8FF235E}"/>
              </a:ext>
            </a:extLst>
          </p:cNvPr>
          <p:cNvSpPr txBox="1"/>
          <p:nvPr/>
        </p:nvSpPr>
        <p:spPr>
          <a:xfrm>
            <a:off x="1722639" y="3305996"/>
            <a:ext cx="1153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手繪多邊形 17">
            <a:extLst>
              <a:ext uri="{FF2B5EF4-FFF2-40B4-BE49-F238E27FC236}">
                <a16:creationId xmlns:a16="http://schemas.microsoft.com/office/drawing/2014/main" id="{7C2616EB-E0A9-4F45-9FD0-AF5FA93A5CC0}"/>
              </a:ext>
            </a:extLst>
          </p:cNvPr>
          <p:cNvSpPr/>
          <p:nvPr/>
        </p:nvSpPr>
        <p:spPr>
          <a:xfrm>
            <a:off x="2213843" y="3418182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7C20623E-7D62-4ED6-AD08-0C4F979B497B}"/>
              </a:ext>
            </a:extLst>
          </p:cNvPr>
          <p:cNvSpPr txBox="1"/>
          <p:nvPr/>
        </p:nvSpPr>
        <p:spPr>
          <a:xfrm>
            <a:off x="2400107" y="3542279"/>
            <a:ext cx="54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F5A35BAF-4446-4B51-A325-0A29DFCCD665}"/>
              </a:ext>
            </a:extLst>
          </p:cNvPr>
          <p:cNvSpPr txBox="1"/>
          <p:nvPr/>
        </p:nvSpPr>
        <p:spPr>
          <a:xfrm>
            <a:off x="1852390" y="3397401"/>
            <a:ext cx="403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5D9D9EB2-4EE2-49DD-B701-4C53749A940E}"/>
              </a:ext>
            </a:extLst>
          </p:cNvPr>
          <p:cNvSpPr txBox="1"/>
          <p:nvPr/>
        </p:nvSpPr>
        <p:spPr>
          <a:xfrm>
            <a:off x="3192195" y="3551956"/>
            <a:ext cx="597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53FA5721-4C31-4D8A-85BF-89FA5338FED8}"/>
              </a:ext>
            </a:extLst>
          </p:cNvPr>
          <p:cNvSpPr txBox="1"/>
          <p:nvPr/>
        </p:nvSpPr>
        <p:spPr>
          <a:xfrm>
            <a:off x="3933056" y="3544407"/>
            <a:ext cx="6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A5A528F4-89ED-4D25-9947-98A82D38C275}"/>
              </a:ext>
            </a:extLst>
          </p:cNvPr>
          <p:cNvSpPr txBox="1"/>
          <p:nvPr/>
        </p:nvSpPr>
        <p:spPr>
          <a:xfrm>
            <a:off x="4718897" y="3529669"/>
            <a:ext cx="79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手繪多邊形 17">
            <a:extLst>
              <a:ext uri="{FF2B5EF4-FFF2-40B4-BE49-F238E27FC236}">
                <a16:creationId xmlns:a16="http://schemas.microsoft.com/office/drawing/2014/main" id="{AA487BD8-E58B-4392-90E7-25B723F24887}"/>
              </a:ext>
            </a:extLst>
          </p:cNvPr>
          <p:cNvSpPr/>
          <p:nvPr/>
        </p:nvSpPr>
        <p:spPr>
          <a:xfrm>
            <a:off x="3011559" y="3411111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7" name="手繪多邊形 17">
            <a:extLst>
              <a:ext uri="{FF2B5EF4-FFF2-40B4-BE49-F238E27FC236}">
                <a16:creationId xmlns:a16="http://schemas.microsoft.com/office/drawing/2014/main" id="{308F4A03-1BED-45EB-AE9D-491F95CF2A32}"/>
              </a:ext>
            </a:extLst>
          </p:cNvPr>
          <p:cNvSpPr/>
          <p:nvPr/>
        </p:nvSpPr>
        <p:spPr>
          <a:xfrm>
            <a:off x="3772870" y="3403642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8" name="手繪多邊形 17">
            <a:extLst>
              <a:ext uri="{FF2B5EF4-FFF2-40B4-BE49-F238E27FC236}">
                <a16:creationId xmlns:a16="http://schemas.microsoft.com/office/drawing/2014/main" id="{727DDCDF-DAB0-43F9-843A-93310A495A9E}"/>
              </a:ext>
            </a:extLst>
          </p:cNvPr>
          <p:cNvSpPr/>
          <p:nvPr/>
        </p:nvSpPr>
        <p:spPr>
          <a:xfrm>
            <a:off x="4502193" y="3406237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C048C94E-592C-4675-9C5A-546F172B96C5}"/>
              </a:ext>
            </a:extLst>
          </p:cNvPr>
          <p:cNvSpPr txBox="1"/>
          <p:nvPr/>
        </p:nvSpPr>
        <p:spPr>
          <a:xfrm>
            <a:off x="1160696" y="3075819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直線單箭頭接點 109">
            <a:extLst>
              <a:ext uri="{FF2B5EF4-FFF2-40B4-BE49-F238E27FC236}">
                <a16:creationId xmlns:a16="http://schemas.microsoft.com/office/drawing/2014/main" id="{D5F92294-5BF2-41C7-AA88-F54DAEA1A205}"/>
              </a:ext>
            </a:extLst>
          </p:cNvPr>
          <p:cNvCxnSpPr/>
          <p:nvPr/>
        </p:nvCxnSpPr>
        <p:spPr>
          <a:xfrm>
            <a:off x="1328192" y="6265309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字方塊 110">
            <a:extLst>
              <a:ext uri="{FF2B5EF4-FFF2-40B4-BE49-F238E27FC236}">
                <a16:creationId xmlns:a16="http://schemas.microsoft.com/office/drawing/2014/main" id="{E038D3C9-1231-47E0-898E-F8E912C0E6F4}"/>
              </a:ext>
            </a:extLst>
          </p:cNvPr>
          <p:cNvSpPr txBox="1"/>
          <p:nvPr/>
        </p:nvSpPr>
        <p:spPr>
          <a:xfrm>
            <a:off x="1350544" y="6259273"/>
            <a:ext cx="1153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手繪多邊形 17">
            <a:extLst>
              <a:ext uri="{FF2B5EF4-FFF2-40B4-BE49-F238E27FC236}">
                <a16:creationId xmlns:a16="http://schemas.microsoft.com/office/drawing/2014/main" id="{A3341206-7835-429D-A78B-5FD815E8E97B}"/>
              </a:ext>
            </a:extLst>
          </p:cNvPr>
          <p:cNvSpPr/>
          <p:nvPr/>
        </p:nvSpPr>
        <p:spPr>
          <a:xfrm>
            <a:off x="1841748" y="6378386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C357569A-56AE-4EA5-9189-B12149FA3F3B}"/>
              </a:ext>
            </a:extLst>
          </p:cNvPr>
          <p:cNvSpPr txBox="1"/>
          <p:nvPr/>
        </p:nvSpPr>
        <p:spPr>
          <a:xfrm>
            <a:off x="2028012" y="6495556"/>
            <a:ext cx="54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5BDEC7C5-EC0A-4B5A-976F-22AD26A9D826}"/>
              </a:ext>
            </a:extLst>
          </p:cNvPr>
          <p:cNvSpPr txBox="1"/>
          <p:nvPr/>
        </p:nvSpPr>
        <p:spPr>
          <a:xfrm>
            <a:off x="1434575" y="6350678"/>
            <a:ext cx="403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2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字方塊 114">
            <a:extLst>
              <a:ext uri="{FF2B5EF4-FFF2-40B4-BE49-F238E27FC236}">
                <a16:creationId xmlns:a16="http://schemas.microsoft.com/office/drawing/2014/main" id="{D405E55A-A877-448D-94E8-EFC7F9090A01}"/>
              </a:ext>
            </a:extLst>
          </p:cNvPr>
          <p:cNvSpPr txBox="1"/>
          <p:nvPr/>
        </p:nvSpPr>
        <p:spPr>
          <a:xfrm>
            <a:off x="2903224" y="6505233"/>
            <a:ext cx="597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文字方塊 115">
            <a:extLst>
              <a:ext uri="{FF2B5EF4-FFF2-40B4-BE49-F238E27FC236}">
                <a16:creationId xmlns:a16="http://schemas.microsoft.com/office/drawing/2014/main" id="{D1257A84-B0E7-4E8C-9A1F-482759D3E0D3}"/>
              </a:ext>
            </a:extLst>
          </p:cNvPr>
          <p:cNvSpPr txBox="1"/>
          <p:nvPr/>
        </p:nvSpPr>
        <p:spPr>
          <a:xfrm>
            <a:off x="3727212" y="6497684"/>
            <a:ext cx="6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BDB8713E-DCB6-4679-A2A5-7B53E383850D}"/>
              </a:ext>
            </a:extLst>
          </p:cNvPr>
          <p:cNvSpPr txBox="1"/>
          <p:nvPr/>
        </p:nvSpPr>
        <p:spPr>
          <a:xfrm>
            <a:off x="4616963" y="6482946"/>
            <a:ext cx="797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手繪多邊形 17">
            <a:extLst>
              <a:ext uri="{FF2B5EF4-FFF2-40B4-BE49-F238E27FC236}">
                <a16:creationId xmlns:a16="http://schemas.microsoft.com/office/drawing/2014/main" id="{604E3560-5D13-42BE-990F-DD92B8BC70F7}"/>
              </a:ext>
            </a:extLst>
          </p:cNvPr>
          <p:cNvSpPr/>
          <p:nvPr/>
        </p:nvSpPr>
        <p:spPr>
          <a:xfrm>
            <a:off x="2722588" y="6364388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9" name="手繪多邊形 17">
            <a:extLst>
              <a:ext uri="{FF2B5EF4-FFF2-40B4-BE49-F238E27FC236}">
                <a16:creationId xmlns:a16="http://schemas.microsoft.com/office/drawing/2014/main" id="{1EB35A7D-2628-4F47-B53D-ADDD6A472110}"/>
              </a:ext>
            </a:extLst>
          </p:cNvPr>
          <p:cNvSpPr/>
          <p:nvPr/>
        </p:nvSpPr>
        <p:spPr>
          <a:xfrm>
            <a:off x="3567026" y="6356919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0" name="手繪多邊形 17">
            <a:extLst>
              <a:ext uri="{FF2B5EF4-FFF2-40B4-BE49-F238E27FC236}">
                <a16:creationId xmlns:a16="http://schemas.microsoft.com/office/drawing/2014/main" id="{34A27BFC-6E1B-4901-A93D-37E7D58A5E58}"/>
              </a:ext>
            </a:extLst>
          </p:cNvPr>
          <p:cNvSpPr/>
          <p:nvPr/>
        </p:nvSpPr>
        <p:spPr>
          <a:xfrm>
            <a:off x="4400259" y="6359514"/>
            <a:ext cx="760889" cy="16685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1" name="文字方塊 120">
            <a:extLst>
              <a:ext uri="{FF2B5EF4-FFF2-40B4-BE49-F238E27FC236}">
                <a16:creationId xmlns:a16="http://schemas.microsoft.com/office/drawing/2014/main" id="{CA3507A1-9EEA-495F-B345-BA04A40CCDA9}"/>
              </a:ext>
            </a:extLst>
          </p:cNvPr>
          <p:cNvSpPr txBox="1"/>
          <p:nvPr/>
        </p:nvSpPr>
        <p:spPr>
          <a:xfrm>
            <a:off x="1805367" y="2745464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50647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字方塊 37">
            <a:extLst>
              <a:ext uri="{FF2B5EF4-FFF2-40B4-BE49-F238E27FC236}">
                <a16:creationId xmlns:a16="http://schemas.microsoft.com/office/drawing/2014/main" id="{59BCEDAA-5519-44DE-B9AE-E2A2A8DE56C5}"/>
              </a:ext>
            </a:extLst>
          </p:cNvPr>
          <p:cNvSpPr txBox="1"/>
          <p:nvPr/>
        </p:nvSpPr>
        <p:spPr>
          <a:xfrm>
            <a:off x="0" y="-34952"/>
            <a:ext cx="3851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1A (Full images for Fig. 1C)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BFE43A83-7A0A-4B0D-B638-9977C321E7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5" t="67543" r="37949" b="16005"/>
          <a:stretch/>
        </p:blipFill>
        <p:spPr>
          <a:xfrm>
            <a:off x="3871238" y="4640938"/>
            <a:ext cx="2726114" cy="1216708"/>
          </a:xfrm>
          <a:prstGeom prst="rect">
            <a:avLst/>
          </a:prstGeom>
        </p:spPr>
      </p:pic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5B8E466F-7ED3-4F8D-A29E-5BDD2ABFFA0A}"/>
              </a:ext>
            </a:extLst>
          </p:cNvPr>
          <p:cNvCxnSpPr>
            <a:cxnSpLocks/>
          </p:cNvCxnSpPr>
          <p:nvPr/>
        </p:nvCxnSpPr>
        <p:spPr>
          <a:xfrm>
            <a:off x="3688850" y="5061915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5C4ED45E-0FD0-49B9-A121-3AF0A91B6E37}"/>
              </a:ext>
            </a:extLst>
          </p:cNvPr>
          <p:cNvSpPr txBox="1"/>
          <p:nvPr/>
        </p:nvSpPr>
        <p:spPr>
          <a:xfrm>
            <a:off x="3344050" y="487724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7A90FD25-FAC0-434A-88CF-0EB0EB098A27}"/>
              </a:ext>
            </a:extLst>
          </p:cNvPr>
          <p:cNvCxnSpPr>
            <a:cxnSpLocks/>
          </p:cNvCxnSpPr>
          <p:nvPr/>
        </p:nvCxnSpPr>
        <p:spPr>
          <a:xfrm>
            <a:off x="3688540" y="4830003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BB073D10-563C-4E9F-8635-B8BE6D28AA66}"/>
              </a:ext>
            </a:extLst>
          </p:cNvPr>
          <p:cNvSpPr txBox="1"/>
          <p:nvPr/>
        </p:nvSpPr>
        <p:spPr>
          <a:xfrm>
            <a:off x="3343740" y="464533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CB16B39-1889-4FA5-A238-72C7AF22CDF7}"/>
              </a:ext>
            </a:extLst>
          </p:cNvPr>
          <p:cNvSpPr txBox="1"/>
          <p:nvPr/>
        </p:nvSpPr>
        <p:spPr>
          <a:xfrm>
            <a:off x="5301208" y="5349045"/>
            <a:ext cx="129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Bright field</a:t>
            </a:r>
            <a:endParaRPr lang="zh-TW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A2949687-E86D-42AA-80B2-ED5D724E6E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1844696"/>
              </p:ext>
            </p:extLst>
          </p:nvPr>
        </p:nvGraphicFramePr>
        <p:xfrm>
          <a:off x="479796" y="4652222"/>
          <a:ext cx="2737618" cy="1235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" r:id="rId4" imgW="865440" imgH="389880" progId="">
                  <p:embed/>
                </p:oleObj>
              </mc:Choice>
              <mc:Fallback>
                <p:oleObj r:id="rId4" imgW="865440" imgH="389880" progId="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A2949687-E86D-42AA-80B2-ED5D724E6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9796" y="4652222"/>
                        <a:ext cx="2737618" cy="1235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矩形 38">
            <a:extLst>
              <a:ext uri="{FF2B5EF4-FFF2-40B4-BE49-F238E27FC236}">
                <a16:creationId xmlns:a16="http://schemas.microsoft.com/office/drawing/2014/main" id="{D4BB37F7-1E8A-4676-93BC-28ABE3995303}"/>
              </a:ext>
            </a:extLst>
          </p:cNvPr>
          <p:cNvSpPr/>
          <p:nvPr/>
        </p:nvSpPr>
        <p:spPr>
          <a:xfrm>
            <a:off x="774643" y="4922320"/>
            <a:ext cx="2347871" cy="299975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BD6B116-082A-4B15-9AC7-DD878CA297F1}"/>
              </a:ext>
            </a:extLst>
          </p:cNvPr>
          <p:cNvSpPr txBox="1"/>
          <p:nvPr/>
        </p:nvSpPr>
        <p:spPr>
          <a:xfrm>
            <a:off x="2061791" y="5341142"/>
            <a:ext cx="1146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5C533EC3-4F59-4843-937D-9A7680B96D98}"/>
              </a:ext>
            </a:extLst>
          </p:cNvPr>
          <p:cNvCxnSpPr>
            <a:cxnSpLocks/>
          </p:cNvCxnSpPr>
          <p:nvPr/>
        </p:nvCxnSpPr>
        <p:spPr>
          <a:xfrm>
            <a:off x="395482" y="5114418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50682" y="4929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線單箭頭接點 42">
            <a:extLst>
              <a:ext uri="{FF2B5EF4-FFF2-40B4-BE49-F238E27FC236}">
                <a16:creationId xmlns:a16="http://schemas.microsoft.com/office/drawing/2014/main" id="{5194C055-F062-430B-BE0C-DFB2373446B1}"/>
              </a:ext>
            </a:extLst>
          </p:cNvPr>
          <p:cNvCxnSpPr>
            <a:cxnSpLocks/>
          </p:cNvCxnSpPr>
          <p:nvPr/>
        </p:nvCxnSpPr>
        <p:spPr>
          <a:xfrm>
            <a:off x="395172" y="4882506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29C4E0F-A791-43EB-82B1-62E3F5C55C8F}"/>
              </a:ext>
            </a:extLst>
          </p:cNvPr>
          <p:cNvSpPr txBox="1"/>
          <p:nvPr/>
        </p:nvSpPr>
        <p:spPr>
          <a:xfrm>
            <a:off x="50372" y="4697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8CD4BACD-5DD4-4E9D-8411-AD6F88A3264C}"/>
              </a:ext>
            </a:extLst>
          </p:cNvPr>
          <p:cNvSpPr txBox="1"/>
          <p:nvPr/>
        </p:nvSpPr>
        <p:spPr>
          <a:xfrm>
            <a:off x="3411598" y="5686164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D4AA1B4F-F23A-4C29-B980-709799A6666A}"/>
              </a:ext>
            </a:extLst>
          </p:cNvPr>
          <p:cNvSpPr txBox="1"/>
          <p:nvPr/>
        </p:nvSpPr>
        <p:spPr>
          <a:xfrm>
            <a:off x="22149" y="5633740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圖片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2" t="48988" r="36846" b="7114"/>
          <a:stretch/>
        </p:blipFill>
        <p:spPr>
          <a:xfrm>
            <a:off x="4016568" y="6830466"/>
            <a:ext cx="2144683" cy="2344190"/>
          </a:xfrm>
          <a:prstGeom prst="rect">
            <a:avLst/>
          </a:prstGeom>
        </p:spPr>
      </p:pic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0350874"/>
              </p:ext>
            </p:extLst>
          </p:nvPr>
        </p:nvGraphicFramePr>
        <p:xfrm>
          <a:off x="846901" y="6843673"/>
          <a:ext cx="2125018" cy="234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" name="Image" r:id="rId7" imgW="2831400" imgH="3123720" progId="Photoshop.Image.13">
                  <p:embed/>
                </p:oleObj>
              </mc:Choice>
              <mc:Fallback>
                <p:oleObj name="Image" r:id="rId7" imgW="2831400" imgH="3123720" progId="Photoshop.Image.13">
                  <p:embed/>
                  <p:pic>
                    <p:nvPicPr>
                      <p:cNvPr id="2" name="物件 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6901" y="6843673"/>
                        <a:ext cx="2125018" cy="2344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5B8E466F-7ED3-4F8D-A29E-5BDD2ABFFA0A}"/>
              </a:ext>
            </a:extLst>
          </p:cNvPr>
          <p:cNvCxnSpPr>
            <a:cxnSpLocks/>
          </p:cNvCxnSpPr>
          <p:nvPr/>
        </p:nvCxnSpPr>
        <p:spPr>
          <a:xfrm>
            <a:off x="3851832" y="7905330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7A90FD25-FAC0-434A-88CF-0EB0EB098A27}"/>
              </a:ext>
            </a:extLst>
          </p:cNvPr>
          <p:cNvCxnSpPr>
            <a:cxnSpLocks/>
          </p:cNvCxnSpPr>
          <p:nvPr/>
        </p:nvCxnSpPr>
        <p:spPr>
          <a:xfrm>
            <a:off x="3861048" y="7640816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>
            <a:extLst>
              <a:ext uri="{FF2B5EF4-FFF2-40B4-BE49-F238E27FC236}">
                <a16:creationId xmlns:a16="http://schemas.microsoft.com/office/drawing/2014/main" id="{5D944488-99C3-4839-AFD5-91C8254E96F6}"/>
              </a:ext>
            </a:extLst>
          </p:cNvPr>
          <p:cNvSpPr/>
          <p:nvPr/>
        </p:nvSpPr>
        <p:spPr>
          <a:xfrm>
            <a:off x="1052736" y="7899712"/>
            <a:ext cx="1800200" cy="345520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4A8626C3-5A68-4250-AC0C-2F089B7A9A1F}"/>
              </a:ext>
            </a:extLst>
          </p:cNvPr>
          <p:cNvSpPr txBox="1"/>
          <p:nvPr/>
        </p:nvSpPr>
        <p:spPr>
          <a:xfrm>
            <a:off x="1988840" y="850037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529329" y="74673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509664" y="7727000"/>
            <a:ext cx="45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直線單箭頭接點 51">
            <a:extLst>
              <a:ext uri="{FF2B5EF4-FFF2-40B4-BE49-F238E27FC236}">
                <a16:creationId xmlns:a16="http://schemas.microsoft.com/office/drawing/2014/main" id="{5B8E466F-7ED3-4F8D-A29E-5BDD2ABFFA0A}"/>
              </a:ext>
            </a:extLst>
          </p:cNvPr>
          <p:cNvCxnSpPr>
            <a:cxnSpLocks/>
          </p:cNvCxnSpPr>
          <p:nvPr/>
        </p:nvCxnSpPr>
        <p:spPr>
          <a:xfrm>
            <a:off x="674824" y="7915970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>
            <a:extLst>
              <a:ext uri="{FF2B5EF4-FFF2-40B4-BE49-F238E27FC236}">
                <a16:creationId xmlns:a16="http://schemas.microsoft.com/office/drawing/2014/main" id="{7A90FD25-FAC0-434A-88CF-0EB0EB098A27}"/>
              </a:ext>
            </a:extLst>
          </p:cNvPr>
          <p:cNvCxnSpPr>
            <a:cxnSpLocks/>
          </p:cNvCxnSpPr>
          <p:nvPr/>
        </p:nvCxnSpPr>
        <p:spPr>
          <a:xfrm>
            <a:off x="684040" y="7651456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52321" y="74708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32656" y="7737640"/>
            <a:ext cx="45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CD4BACD-5DD4-4E9D-8411-AD6F88A3264C}"/>
              </a:ext>
            </a:extLst>
          </p:cNvPr>
          <p:cNvSpPr txBox="1"/>
          <p:nvPr/>
        </p:nvSpPr>
        <p:spPr>
          <a:xfrm>
            <a:off x="3575834" y="8822268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D4AA1B4F-F23A-4C29-B980-709799A6666A}"/>
              </a:ext>
            </a:extLst>
          </p:cNvPr>
          <p:cNvSpPr txBox="1"/>
          <p:nvPr/>
        </p:nvSpPr>
        <p:spPr>
          <a:xfrm>
            <a:off x="390277" y="8769844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5B8E466F-7ED3-4F8D-A29E-5BDD2ABFFA0A}"/>
              </a:ext>
            </a:extLst>
          </p:cNvPr>
          <p:cNvCxnSpPr>
            <a:cxnSpLocks/>
          </p:cNvCxnSpPr>
          <p:nvPr/>
        </p:nvCxnSpPr>
        <p:spPr>
          <a:xfrm>
            <a:off x="3842051" y="8263295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499883" y="8084965"/>
            <a:ext cx="45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直線單箭頭接點 59">
            <a:extLst>
              <a:ext uri="{FF2B5EF4-FFF2-40B4-BE49-F238E27FC236}">
                <a16:creationId xmlns:a16="http://schemas.microsoft.com/office/drawing/2014/main" id="{5B8E466F-7ED3-4F8D-A29E-5BDD2ABFFA0A}"/>
              </a:ext>
            </a:extLst>
          </p:cNvPr>
          <p:cNvCxnSpPr>
            <a:cxnSpLocks/>
          </p:cNvCxnSpPr>
          <p:nvPr/>
        </p:nvCxnSpPr>
        <p:spPr>
          <a:xfrm>
            <a:off x="674824" y="8309375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32656" y="8131045"/>
            <a:ext cx="459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ECB16B39-1889-4FA5-A238-72C7AF22CDF7}"/>
              </a:ext>
            </a:extLst>
          </p:cNvPr>
          <p:cNvSpPr txBox="1"/>
          <p:nvPr/>
        </p:nvSpPr>
        <p:spPr>
          <a:xfrm>
            <a:off x="4868937" y="8739996"/>
            <a:ext cx="1296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Bright field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BEFCFD5C-5FB7-462C-93E4-C400A9CEB9B4}"/>
              </a:ext>
            </a:extLst>
          </p:cNvPr>
          <p:cNvSpPr txBox="1"/>
          <p:nvPr/>
        </p:nvSpPr>
        <p:spPr>
          <a:xfrm>
            <a:off x="774644" y="6445604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直線單箭頭接點 63">
            <a:extLst>
              <a:ext uri="{FF2B5EF4-FFF2-40B4-BE49-F238E27FC236}">
                <a16:creationId xmlns:a16="http://schemas.microsoft.com/office/drawing/2014/main" id="{F6421ADA-3B6C-4ABB-AAEC-D4DDADA9BFD1}"/>
              </a:ext>
            </a:extLst>
          </p:cNvPr>
          <p:cNvCxnSpPr/>
          <p:nvPr/>
        </p:nvCxnSpPr>
        <p:spPr>
          <a:xfrm>
            <a:off x="1128786" y="6726807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EFCFD5C-5FB7-462C-93E4-C400A9CEB9B4}"/>
              </a:ext>
            </a:extLst>
          </p:cNvPr>
          <p:cNvSpPr txBox="1"/>
          <p:nvPr/>
        </p:nvSpPr>
        <p:spPr>
          <a:xfrm>
            <a:off x="3969623" y="6455499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直線單箭頭接點 65">
            <a:extLst>
              <a:ext uri="{FF2B5EF4-FFF2-40B4-BE49-F238E27FC236}">
                <a16:creationId xmlns:a16="http://schemas.microsoft.com/office/drawing/2014/main" id="{F6421ADA-3B6C-4ABB-AAEC-D4DDADA9BFD1}"/>
              </a:ext>
            </a:extLst>
          </p:cNvPr>
          <p:cNvCxnSpPr/>
          <p:nvPr/>
        </p:nvCxnSpPr>
        <p:spPr>
          <a:xfrm>
            <a:off x="4323765" y="6736702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BEFCFD5C-5FB7-462C-93E4-C400A9CEB9B4}"/>
              </a:ext>
            </a:extLst>
          </p:cNvPr>
          <p:cNvSpPr txBox="1"/>
          <p:nvPr/>
        </p:nvSpPr>
        <p:spPr>
          <a:xfrm>
            <a:off x="11200" y="4286757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直線單箭頭接點 67">
            <a:extLst>
              <a:ext uri="{FF2B5EF4-FFF2-40B4-BE49-F238E27FC236}">
                <a16:creationId xmlns:a16="http://schemas.microsoft.com/office/drawing/2014/main" id="{F6421ADA-3B6C-4ABB-AAEC-D4DDADA9BFD1}"/>
              </a:ext>
            </a:extLst>
          </p:cNvPr>
          <p:cNvCxnSpPr/>
          <p:nvPr/>
        </p:nvCxnSpPr>
        <p:spPr>
          <a:xfrm>
            <a:off x="642366" y="4568522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EFCFD5C-5FB7-462C-93E4-C400A9CEB9B4}"/>
              </a:ext>
            </a:extLst>
          </p:cNvPr>
          <p:cNvSpPr txBox="1"/>
          <p:nvPr/>
        </p:nvSpPr>
        <p:spPr>
          <a:xfrm>
            <a:off x="3678666" y="4284792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直線單箭頭接點 69">
            <a:extLst>
              <a:ext uri="{FF2B5EF4-FFF2-40B4-BE49-F238E27FC236}">
                <a16:creationId xmlns:a16="http://schemas.microsoft.com/office/drawing/2014/main" id="{F6421ADA-3B6C-4ABB-AAEC-D4DDADA9BFD1}"/>
              </a:ext>
            </a:extLst>
          </p:cNvPr>
          <p:cNvCxnSpPr/>
          <p:nvPr/>
        </p:nvCxnSpPr>
        <p:spPr>
          <a:xfrm>
            <a:off x="4032808" y="4565995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單箭頭接點 70">
            <a:extLst>
              <a:ext uri="{FF2B5EF4-FFF2-40B4-BE49-F238E27FC236}">
                <a16:creationId xmlns:a16="http://schemas.microsoft.com/office/drawing/2014/main" id="{7A90FD25-FAC0-434A-88CF-0EB0EB098A27}"/>
              </a:ext>
            </a:extLst>
          </p:cNvPr>
          <p:cNvCxnSpPr>
            <a:cxnSpLocks/>
          </p:cNvCxnSpPr>
          <p:nvPr/>
        </p:nvCxnSpPr>
        <p:spPr>
          <a:xfrm>
            <a:off x="3706596" y="5366040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374877" y="519254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線單箭頭接點 72">
            <a:extLst>
              <a:ext uri="{FF2B5EF4-FFF2-40B4-BE49-F238E27FC236}">
                <a16:creationId xmlns:a16="http://schemas.microsoft.com/office/drawing/2014/main" id="{7A90FD25-FAC0-434A-88CF-0EB0EB098A27}"/>
              </a:ext>
            </a:extLst>
          </p:cNvPr>
          <p:cNvCxnSpPr>
            <a:cxnSpLocks/>
          </p:cNvCxnSpPr>
          <p:nvPr/>
        </p:nvCxnSpPr>
        <p:spPr>
          <a:xfrm>
            <a:off x="368127" y="5380216"/>
            <a:ext cx="1744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4835AD1-7C8D-49F8-89FF-0AE6A26E7813}"/>
              </a:ext>
            </a:extLst>
          </p:cNvPr>
          <p:cNvSpPr txBox="1"/>
          <p:nvPr/>
        </p:nvSpPr>
        <p:spPr>
          <a:xfrm>
            <a:off x="36408" y="52067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72501D0E-C9F0-4C7E-89AD-0C8990AB68A5}"/>
              </a:ext>
            </a:extLst>
          </p:cNvPr>
          <p:cNvSpPr txBox="1"/>
          <p:nvPr/>
        </p:nvSpPr>
        <p:spPr>
          <a:xfrm>
            <a:off x="721684" y="4412133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021B0A5-5215-4222-8F6C-E556F0442686}"/>
              </a:ext>
            </a:extLst>
          </p:cNvPr>
          <p:cNvSpPr txBox="1"/>
          <p:nvPr/>
        </p:nvSpPr>
        <p:spPr>
          <a:xfrm>
            <a:off x="1714997" y="440246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6FDBD5B2-01A2-4459-9795-9E93F8AC4041}"/>
              </a:ext>
            </a:extLst>
          </p:cNvPr>
          <p:cNvSpPr txBox="1"/>
          <p:nvPr/>
        </p:nvSpPr>
        <p:spPr>
          <a:xfrm>
            <a:off x="2060848" y="441906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8ECE7BB5-6225-43C0-9796-2A378BEF3BF1}"/>
              </a:ext>
            </a:extLst>
          </p:cNvPr>
          <p:cNvSpPr txBox="1"/>
          <p:nvPr/>
        </p:nvSpPr>
        <p:spPr>
          <a:xfrm>
            <a:off x="2420888" y="440246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B3C939C6-A3AD-4D98-B558-3FBD42C2EA5C}"/>
              </a:ext>
            </a:extLst>
          </p:cNvPr>
          <p:cNvSpPr txBox="1"/>
          <p:nvPr/>
        </p:nvSpPr>
        <p:spPr>
          <a:xfrm>
            <a:off x="2842429" y="4391417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9192B68-6689-4798-B5EB-B5621C499125}"/>
              </a:ext>
            </a:extLst>
          </p:cNvPr>
          <p:cNvSpPr txBox="1"/>
          <p:nvPr/>
        </p:nvSpPr>
        <p:spPr>
          <a:xfrm>
            <a:off x="1404392" y="439143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E06CFC4-067D-404D-A2AC-937EE366D562}"/>
              </a:ext>
            </a:extLst>
          </p:cNvPr>
          <p:cNvSpPr txBox="1"/>
          <p:nvPr/>
        </p:nvSpPr>
        <p:spPr>
          <a:xfrm>
            <a:off x="1069328" y="440246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94D6464D-C629-4EC4-944C-2B442FA1692C}"/>
              </a:ext>
            </a:extLst>
          </p:cNvPr>
          <p:cNvSpPr txBox="1"/>
          <p:nvPr/>
        </p:nvSpPr>
        <p:spPr>
          <a:xfrm>
            <a:off x="1089493" y="6953194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49132083-4783-4D15-8C42-0976612BE644}"/>
              </a:ext>
            </a:extLst>
          </p:cNvPr>
          <p:cNvSpPr txBox="1"/>
          <p:nvPr/>
        </p:nvSpPr>
        <p:spPr>
          <a:xfrm>
            <a:off x="1778004" y="694352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0E5F5CEC-B755-49FE-891A-F528E0FDBC87}"/>
              </a:ext>
            </a:extLst>
          </p:cNvPr>
          <p:cNvSpPr txBox="1"/>
          <p:nvPr/>
        </p:nvSpPr>
        <p:spPr>
          <a:xfrm>
            <a:off x="1992237" y="6960121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CAA3A9E9-5BC5-4C33-918C-443A883173E6}"/>
              </a:ext>
            </a:extLst>
          </p:cNvPr>
          <p:cNvSpPr txBox="1"/>
          <p:nvPr/>
        </p:nvSpPr>
        <p:spPr>
          <a:xfrm>
            <a:off x="2235310" y="694352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6772807A-EF7A-4883-8FD4-315034836F63}"/>
              </a:ext>
            </a:extLst>
          </p:cNvPr>
          <p:cNvSpPr txBox="1"/>
          <p:nvPr/>
        </p:nvSpPr>
        <p:spPr>
          <a:xfrm>
            <a:off x="2503654" y="6932478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1A50413-9BB6-46D5-9FCD-F9A65A9BD136}"/>
              </a:ext>
            </a:extLst>
          </p:cNvPr>
          <p:cNvSpPr txBox="1"/>
          <p:nvPr/>
        </p:nvSpPr>
        <p:spPr>
          <a:xfrm>
            <a:off x="1543601" y="694635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A89F413C-699D-4E04-9EDA-659A91F81E28}"/>
              </a:ext>
            </a:extLst>
          </p:cNvPr>
          <p:cNvSpPr txBox="1"/>
          <p:nvPr/>
        </p:nvSpPr>
        <p:spPr>
          <a:xfrm>
            <a:off x="1298590" y="694352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8E109880-017A-4FC9-8909-7598ED3876CE}"/>
              </a:ext>
            </a:extLst>
          </p:cNvPr>
          <p:cNvSpPr txBox="1"/>
          <p:nvPr/>
        </p:nvSpPr>
        <p:spPr>
          <a:xfrm>
            <a:off x="1599469" y="1999578"/>
            <a:ext cx="6177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FMAP30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919590D2-B2C4-4003-974F-283294E88865}"/>
              </a:ext>
            </a:extLst>
          </p:cNvPr>
          <p:cNvSpPr txBox="1"/>
          <p:nvPr/>
        </p:nvSpPr>
        <p:spPr>
          <a:xfrm>
            <a:off x="1599571" y="1898398"/>
            <a:ext cx="4946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1F0A8900-74A5-4FEE-973F-D863AAEC0A78}"/>
              </a:ext>
            </a:extLst>
          </p:cNvPr>
          <p:cNvSpPr txBox="1"/>
          <p:nvPr/>
        </p:nvSpPr>
        <p:spPr>
          <a:xfrm>
            <a:off x="2386045" y="1890042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930D438C-6507-4064-B908-2D9E5E69E251}"/>
              </a:ext>
            </a:extLst>
          </p:cNvPr>
          <p:cNvSpPr txBox="1"/>
          <p:nvPr/>
        </p:nvSpPr>
        <p:spPr>
          <a:xfrm>
            <a:off x="2213225" y="1889917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49979E85-2E98-44EE-B680-22D75B9C58EA}"/>
              </a:ext>
            </a:extLst>
          </p:cNvPr>
          <p:cNvSpPr txBox="1"/>
          <p:nvPr/>
        </p:nvSpPr>
        <p:spPr>
          <a:xfrm>
            <a:off x="2874861" y="1890622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1BD8DEA3-4F97-412A-ACCD-0D3B7C135992}"/>
              </a:ext>
            </a:extLst>
          </p:cNvPr>
          <p:cNvSpPr txBox="1"/>
          <p:nvPr/>
        </p:nvSpPr>
        <p:spPr>
          <a:xfrm>
            <a:off x="2723225" y="1890622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4E8B95B8-7F94-4970-A2CC-A32B4EF30F5D}"/>
              </a:ext>
            </a:extLst>
          </p:cNvPr>
          <p:cNvSpPr txBox="1"/>
          <p:nvPr/>
        </p:nvSpPr>
        <p:spPr>
          <a:xfrm>
            <a:off x="2063442" y="1861146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EA8C952C-9F23-4C31-B973-C7E74EC3F7B4}"/>
              </a:ext>
            </a:extLst>
          </p:cNvPr>
          <p:cNvSpPr txBox="1"/>
          <p:nvPr/>
        </p:nvSpPr>
        <p:spPr>
          <a:xfrm>
            <a:off x="2358654" y="1996589"/>
            <a:ext cx="3478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9A72D448-8E22-4E5F-805A-58A00CBE9D00}"/>
              </a:ext>
            </a:extLst>
          </p:cNvPr>
          <p:cNvSpPr txBox="1"/>
          <p:nvPr/>
        </p:nvSpPr>
        <p:spPr>
          <a:xfrm>
            <a:off x="2685507" y="1999235"/>
            <a:ext cx="352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87B39E63-94A5-4052-AA84-5246D203C715}"/>
              </a:ext>
            </a:extLst>
          </p:cNvPr>
          <p:cNvSpPr txBox="1"/>
          <p:nvPr/>
        </p:nvSpPr>
        <p:spPr>
          <a:xfrm>
            <a:off x="3053113" y="2098064"/>
            <a:ext cx="2195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267AB712-C2E9-4984-A0D0-95AB5459B14B}"/>
              </a:ext>
            </a:extLst>
          </p:cNvPr>
          <p:cNvSpPr txBox="1"/>
          <p:nvPr/>
        </p:nvSpPr>
        <p:spPr>
          <a:xfrm>
            <a:off x="3163181" y="2036736"/>
            <a:ext cx="36940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(ng)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圓角矩形 66">
            <a:extLst>
              <a:ext uri="{FF2B5EF4-FFF2-40B4-BE49-F238E27FC236}">
                <a16:creationId xmlns:a16="http://schemas.microsoft.com/office/drawing/2014/main" id="{33B80961-3D7D-4972-BFA7-F8A0DB712C24}"/>
              </a:ext>
            </a:extLst>
          </p:cNvPr>
          <p:cNvSpPr/>
          <p:nvPr/>
        </p:nvSpPr>
        <p:spPr>
          <a:xfrm>
            <a:off x="2300951" y="1619266"/>
            <a:ext cx="293634" cy="104412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BD1810E9-F63E-4D30-9070-F50AEC8AFA9A}"/>
              </a:ext>
            </a:extLst>
          </p:cNvPr>
          <p:cNvSpPr txBox="1"/>
          <p:nvPr/>
        </p:nvSpPr>
        <p:spPr>
          <a:xfrm>
            <a:off x="2225351" y="1567241"/>
            <a:ext cx="5552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SV40p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圓角矩形 67">
            <a:extLst>
              <a:ext uri="{FF2B5EF4-FFF2-40B4-BE49-F238E27FC236}">
                <a16:creationId xmlns:a16="http://schemas.microsoft.com/office/drawing/2014/main" id="{C83A7CEA-998A-4893-8A1B-160CFB4453FC}"/>
              </a:ext>
            </a:extLst>
          </p:cNvPr>
          <p:cNvSpPr/>
          <p:nvPr/>
        </p:nvSpPr>
        <p:spPr>
          <a:xfrm>
            <a:off x="2072045" y="1619266"/>
            <a:ext cx="222873" cy="104412"/>
          </a:xfrm>
          <a:prstGeom prst="roundRect">
            <a:avLst/>
          </a:prstGeom>
          <a:gradFill>
            <a:gsLst>
              <a:gs pos="0">
                <a:schemeClr val="tx1"/>
              </a:gs>
              <a:gs pos="46000">
                <a:schemeClr val="bg1"/>
              </a:gs>
              <a:gs pos="100000">
                <a:schemeClr val="tx1"/>
              </a:gs>
            </a:gsLst>
            <a:lin ang="5400000" scaled="0"/>
          </a:gradFill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3B4377EA-3CB0-4B8F-8546-51F0562F6E87}"/>
              </a:ext>
            </a:extLst>
          </p:cNvPr>
          <p:cNvSpPr txBox="1"/>
          <p:nvPr/>
        </p:nvSpPr>
        <p:spPr>
          <a:xfrm>
            <a:off x="1983733" y="1565508"/>
            <a:ext cx="4364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圓角矩形 69">
            <a:extLst>
              <a:ext uri="{FF2B5EF4-FFF2-40B4-BE49-F238E27FC236}">
                <a16:creationId xmlns:a16="http://schemas.microsoft.com/office/drawing/2014/main" id="{C3189211-7599-43C0-9FEB-0AA373CB9AB5}"/>
              </a:ext>
            </a:extLst>
          </p:cNvPr>
          <p:cNvSpPr/>
          <p:nvPr/>
        </p:nvSpPr>
        <p:spPr>
          <a:xfrm>
            <a:off x="2602505" y="1616591"/>
            <a:ext cx="408295" cy="111349"/>
          </a:xfrm>
          <a:prstGeom prst="round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4000">
                <a:schemeClr val="bg1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 w="952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6E5EDA4F-B0C0-45D4-BBAF-C5E2F28F1620}"/>
              </a:ext>
            </a:extLst>
          </p:cNvPr>
          <p:cNvSpPr txBox="1"/>
          <p:nvPr/>
        </p:nvSpPr>
        <p:spPr>
          <a:xfrm>
            <a:off x="2618763" y="1561603"/>
            <a:ext cx="417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Luc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橢圓 106">
            <a:extLst>
              <a:ext uri="{FF2B5EF4-FFF2-40B4-BE49-F238E27FC236}">
                <a16:creationId xmlns:a16="http://schemas.microsoft.com/office/drawing/2014/main" id="{C02A1127-ED81-4C5B-A08F-86C0FB22FEAE}"/>
              </a:ext>
            </a:extLst>
          </p:cNvPr>
          <p:cNvSpPr/>
          <p:nvPr/>
        </p:nvSpPr>
        <p:spPr>
          <a:xfrm>
            <a:off x="1917868" y="1455487"/>
            <a:ext cx="404617" cy="16377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91CB9180-62A8-454A-96BC-345032010A50}"/>
              </a:ext>
            </a:extLst>
          </p:cNvPr>
          <p:cNvSpPr txBox="1"/>
          <p:nvPr/>
        </p:nvSpPr>
        <p:spPr>
          <a:xfrm>
            <a:off x="1859100" y="1429584"/>
            <a:ext cx="5847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9" name="直線單箭頭接點 108">
            <a:extLst>
              <a:ext uri="{FF2B5EF4-FFF2-40B4-BE49-F238E27FC236}">
                <a16:creationId xmlns:a16="http://schemas.microsoft.com/office/drawing/2014/main" id="{82C2CA1E-F0A9-4C38-8E1D-8242FD952BED}"/>
              </a:ext>
            </a:extLst>
          </p:cNvPr>
          <p:cNvCxnSpPr/>
          <p:nvPr/>
        </p:nvCxnSpPr>
        <p:spPr>
          <a:xfrm>
            <a:off x="2594718" y="1569873"/>
            <a:ext cx="257329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接點 109">
            <a:extLst>
              <a:ext uri="{FF2B5EF4-FFF2-40B4-BE49-F238E27FC236}">
                <a16:creationId xmlns:a16="http://schemas.microsoft.com/office/drawing/2014/main" id="{199879FA-1487-4B83-8DB7-DD7D98A439AC}"/>
              </a:ext>
            </a:extLst>
          </p:cNvPr>
          <p:cNvCxnSpPr/>
          <p:nvPr/>
        </p:nvCxnSpPr>
        <p:spPr>
          <a:xfrm>
            <a:off x="2594718" y="1567756"/>
            <a:ext cx="0" cy="388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字方塊 110">
            <a:extLst>
              <a:ext uri="{FF2B5EF4-FFF2-40B4-BE49-F238E27FC236}">
                <a16:creationId xmlns:a16="http://schemas.microsoft.com/office/drawing/2014/main" id="{D4DC0985-8799-4F34-B981-99CD6F2B6233}"/>
              </a:ext>
            </a:extLst>
          </p:cNvPr>
          <p:cNvSpPr txBox="1"/>
          <p:nvPr/>
        </p:nvSpPr>
        <p:spPr>
          <a:xfrm>
            <a:off x="2462695" y="1208059"/>
            <a:ext cx="927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Transcription</a:t>
            </a:r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enhancement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文字方塊 111">
            <a:extLst>
              <a:ext uri="{FF2B5EF4-FFF2-40B4-BE49-F238E27FC236}">
                <a16:creationId xmlns:a16="http://schemas.microsoft.com/office/drawing/2014/main" id="{539672B2-77E7-478A-B25D-1C3D65099617}"/>
              </a:ext>
            </a:extLst>
          </p:cNvPr>
          <p:cNvSpPr txBox="1"/>
          <p:nvPr/>
        </p:nvSpPr>
        <p:spPr>
          <a:xfrm>
            <a:off x="1600377" y="2096258"/>
            <a:ext cx="6177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FGAP31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文字方塊 113">
            <a:extLst>
              <a:ext uri="{FF2B5EF4-FFF2-40B4-BE49-F238E27FC236}">
                <a16:creationId xmlns:a16="http://schemas.microsoft.com/office/drawing/2014/main" id="{E15F86D5-7BB2-4E4A-8DDF-9985B2302BE2}"/>
              </a:ext>
            </a:extLst>
          </p:cNvPr>
          <p:cNvSpPr txBox="1"/>
          <p:nvPr/>
        </p:nvSpPr>
        <p:spPr>
          <a:xfrm>
            <a:off x="2547206" y="1890622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文字方塊 114">
            <a:extLst>
              <a:ext uri="{FF2B5EF4-FFF2-40B4-BE49-F238E27FC236}">
                <a16:creationId xmlns:a16="http://schemas.microsoft.com/office/drawing/2014/main" id="{53E3568C-723D-483E-9A76-6A9B0CED5C83}"/>
              </a:ext>
            </a:extLst>
          </p:cNvPr>
          <p:cNvSpPr txBox="1"/>
          <p:nvPr/>
        </p:nvSpPr>
        <p:spPr>
          <a:xfrm>
            <a:off x="2062952" y="1966246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文字方塊 115">
            <a:extLst>
              <a:ext uri="{FF2B5EF4-FFF2-40B4-BE49-F238E27FC236}">
                <a16:creationId xmlns:a16="http://schemas.microsoft.com/office/drawing/2014/main" id="{EEB2A0DB-3BC2-4C60-89E0-07DFEED4F8AC}"/>
              </a:ext>
            </a:extLst>
          </p:cNvPr>
          <p:cNvSpPr txBox="1"/>
          <p:nvPr/>
        </p:nvSpPr>
        <p:spPr>
          <a:xfrm>
            <a:off x="2062952" y="2061176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文字方塊 116">
            <a:extLst>
              <a:ext uri="{FF2B5EF4-FFF2-40B4-BE49-F238E27FC236}">
                <a16:creationId xmlns:a16="http://schemas.microsoft.com/office/drawing/2014/main" id="{EB45BAB6-3722-49F9-9530-1DA33426ACF4}"/>
              </a:ext>
            </a:extLst>
          </p:cNvPr>
          <p:cNvSpPr txBox="1"/>
          <p:nvPr/>
        </p:nvSpPr>
        <p:spPr>
          <a:xfrm>
            <a:off x="2220802" y="1965757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文字方塊 117">
            <a:extLst>
              <a:ext uri="{FF2B5EF4-FFF2-40B4-BE49-F238E27FC236}">
                <a16:creationId xmlns:a16="http://schemas.microsoft.com/office/drawing/2014/main" id="{E505ADDE-DF20-4749-A709-BD82F3E5BF72}"/>
              </a:ext>
            </a:extLst>
          </p:cNvPr>
          <p:cNvSpPr txBox="1"/>
          <p:nvPr/>
        </p:nvSpPr>
        <p:spPr>
          <a:xfrm>
            <a:off x="2516726" y="1994842"/>
            <a:ext cx="31886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文字方塊 118">
            <a:extLst>
              <a:ext uri="{FF2B5EF4-FFF2-40B4-BE49-F238E27FC236}">
                <a16:creationId xmlns:a16="http://schemas.microsoft.com/office/drawing/2014/main" id="{F3BE8975-A65D-4B22-BE3D-F0104F2C5F93}"/>
              </a:ext>
            </a:extLst>
          </p:cNvPr>
          <p:cNvSpPr txBox="1"/>
          <p:nvPr/>
        </p:nvSpPr>
        <p:spPr>
          <a:xfrm>
            <a:off x="2844764" y="2002482"/>
            <a:ext cx="3095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文字方塊 119">
            <a:extLst>
              <a:ext uri="{FF2B5EF4-FFF2-40B4-BE49-F238E27FC236}">
                <a16:creationId xmlns:a16="http://schemas.microsoft.com/office/drawing/2014/main" id="{DAC27446-392D-42F5-B12A-176A5A58BD8F}"/>
              </a:ext>
            </a:extLst>
          </p:cNvPr>
          <p:cNvSpPr txBox="1"/>
          <p:nvPr/>
        </p:nvSpPr>
        <p:spPr>
          <a:xfrm>
            <a:off x="2221456" y="2058722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文字方塊 120">
            <a:extLst>
              <a:ext uri="{FF2B5EF4-FFF2-40B4-BE49-F238E27FC236}">
                <a16:creationId xmlns:a16="http://schemas.microsoft.com/office/drawing/2014/main" id="{8A181124-69E3-4B11-B056-6F9904E7F0AA}"/>
              </a:ext>
            </a:extLst>
          </p:cNvPr>
          <p:cNvSpPr txBox="1"/>
          <p:nvPr/>
        </p:nvSpPr>
        <p:spPr>
          <a:xfrm>
            <a:off x="2554853" y="2056987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文字方塊 121">
            <a:extLst>
              <a:ext uri="{FF2B5EF4-FFF2-40B4-BE49-F238E27FC236}">
                <a16:creationId xmlns:a16="http://schemas.microsoft.com/office/drawing/2014/main" id="{7394304C-627A-4ED7-8DCD-0164486EFD5F}"/>
              </a:ext>
            </a:extLst>
          </p:cNvPr>
          <p:cNvSpPr txBox="1"/>
          <p:nvPr/>
        </p:nvSpPr>
        <p:spPr>
          <a:xfrm>
            <a:off x="2730845" y="2060341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文字方塊 122">
            <a:extLst>
              <a:ext uri="{FF2B5EF4-FFF2-40B4-BE49-F238E27FC236}">
                <a16:creationId xmlns:a16="http://schemas.microsoft.com/office/drawing/2014/main" id="{8F71BBAF-4848-4B09-AAD6-17A362457E49}"/>
              </a:ext>
            </a:extLst>
          </p:cNvPr>
          <p:cNvSpPr txBox="1"/>
          <p:nvPr/>
        </p:nvSpPr>
        <p:spPr>
          <a:xfrm>
            <a:off x="2888578" y="2060627"/>
            <a:ext cx="2080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文字方塊 123">
            <a:extLst>
              <a:ext uri="{FF2B5EF4-FFF2-40B4-BE49-F238E27FC236}">
                <a16:creationId xmlns:a16="http://schemas.microsoft.com/office/drawing/2014/main" id="{6B14C780-EB7A-4C40-BBEC-6534F09DB74F}"/>
              </a:ext>
            </a:extLst>
          </p:cNvPr>
          <p:cNvSpPr txBox="1"/>
          <p:nvPr/>
        </p:nvSpPr>
        <p:spPr>
          <a:xfrm>
            <a:off x="2404359" y="2060376"/>
            <a:ext cx="2033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文字方塊 124">
            <a:extLst>
              <a:ext uri="{FF2B5EF4-FFF2-40B4-BE49-F238E27FC236}">
                <a16:creationId xmlns:a16="http://schemas.microsoft.com/office/drawing/2014/main" id="{B08443C1-9DA7-4079-B7B9-2788AABB218C}"/>
              </a:ext>
            </a:extLst>
          </p:cNvPr>
          <p:cNvSpPr txBox="1"/>
          <p:nvPr/>
        </p:nvSpPr>
        <p:spPr>
          <a:xfrm>
            <a:off x="3047070" y="1893470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文字方塊 125">
            <a:extLst>
              <a:ext uri="{FF2B5EF4-FFF2-40B4-BE49-F238E27FC236}">
                <a16:creationId xmlns:a16="http://schemas.microsoft.com/office/drawing/2014/main" id="{CA571299-8C36-4649-B638-ECCB17FF7ECF}"/>
              </a:ext>
            </a:extLst>
          </p:cNvPr>
          <p:cNvSpPr txBox="1"/>
          <p:nvPr/>
        </p:nvSpPr>
        <p:spPr>
          <a:xfrm>
            <a:off x="3052408" y="1963853"/>
            <a:ext cx="182111" cy="2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文字方塊 126">
            <a:extLst>
              <a:ext uri="{FF2B5EF4-FFF2-40B4-BE49-F238E27FC236}">
                <a16:creationId xmlns:a16="http://schemas.microsoft.com/office/drawing/2014/main" id="{2284DF2D-2171-43D4-84A8-05DD0E27AD2B}"/>
              </a:ext>
            </a:extLst>
          </p:cNvPr>
          <p:cNvSpPr txBox="1"/>
          <p:nvPr/>
        </p:nvSpPr>
        <p:spPr>
          <a:xfrm>
            <a:off x="2053057" y="1773458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文字方塊 127">
            <a:extLst>
              <a:ext uri="{FF2B5EF4-FFF2-40B4-BE49-F238E27FC236}">
                <a16:creationId xmlns:a16="http://schemas.microsoft.com/office/drawing/2014/main" id="{721E29F2-5794-44A3-BB01-524A58EA99D8}"/>
              </a:ext>
            </a:extLst>
          </p:cNvPr>
          <p:cNvSpPr txBox="1"/>
          <p:nvPr/>
        </p:nvSpPr>
        <p:spPr>
          <a:xfrm>
            <a:off x="2218154" y="1773458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文字方塊 128">
            <a:extLst>
              <a:ext uri="{FF2B5EF4-FFF2-40B4-BE49-F238E27FC236}">
                <a16:creationId xmlns:a16="http://schemas.microsoft.com/office/drawing/2014/main" id="{7F4FDA5D-7C34-4CA6-BCD4-9683AA858040}"/>
              </a:ext>
            </a:extLst>
          </p:cNvPr>
          <p:cNvSpPr txBox="1"/>
          <p:nvPr/>
        </p:nvSpPr>
        <p:spPr>
          <a:xfrm>
            <a:off x="2388756" y="1773009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文字方塊 129">
            <a:extLst>
              <a:ext uri="{FF2B5EF4-FFF2-40B4-BE49-F238E27FC236}">
                <a16:creationId xmlns:a16="http://schemas.microsoft.com/office/drawing/2014/main" id="{7BB0C713-6490-4DE6-BDDE-DA42C48DABD1}"/>
              </a:ext>
            </a:extLst>
          </p:cNvPr>
          <p:cNvSpPr txBox="1"/>
          <p:nvPr/>
        </p:nvSpPr>
        <p:spPr>
          <a:xfrm>
            <a:off x="2540183" y="1772927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字方塊 130">
            <a:extLst>
              <a:ext uri="{FF2B5EF4-FFF2-40B4-BE49-F238E27FC236}">
                <a16:creationId xmlns:a16="http://schemas.microsoft.com/office/drawing/2014/main" id="{318F02CE-D3DC-4B78-B834-E9CB6CC9DAA8}"/>
              </a:ext>
            </a:extLst>
          </p:cNvPr>
          <p:cNvSpPr txBox="1"/>
          <p:nvPr/>
        </p:nvSpPr>
        <p:spPr>
          <a:xfrm>
            <a:off x="2724685" y="1773030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文字方塊 131">
            <a:extLst>
              <a:ext uri="{FF2B5EF4-FFF2-40B4-BE49-F238E27FC236}">
                <a16:creationId xmlns:a16="http://schemas.microsoft.com/office/drawing/2014/main" id="{A95D6A0D-D893-41D7-9DE0-3673A543A3FE}"/>
              </a:ext>
            </a:extLst>
          </p:cNvPr>
          <p:cNvSpPr txBox="1"/>
          <p:nvPr/>
        </p:nvSpPr>
        <p:spPr>
          <a:xfrm>
            <a:off x="2876470" y="1770721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BAC93033-2FEF-415B-AC5A-AE1D2CA086FC}"/>
              </a:ext>
            </a:extLst>
          </p:cNvPr>
          <p:cNvSpPr txBox="1"/>
          <p:nvPr/>
        </p:nvSpPr>
        <p:spPr>
          <a:xfrm>
            <a:off x="3055628" y="1770027"/>
            <a:ext cx="2160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4" name="物件 133">
            <a:extLst>
              <a:ext uri="{FF2B5EF4-FFF2-40B4-BE49-F238E27FC236}">
                <a16:creationId xmlns:a16="http://schemas.microsoft.com/office/drawing/2014/main" id="{D443C093-3AA9-418B-9A6B-070860F2C9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342211"/>
              </p:ext>
            </p:extLst>
          </p:nvPr>
        </p:nvGraphicFramePr>
        <p:xfrm>
          <a:off x="2088877" y="2243121"/>
          <a:ext cx="1188720" cy="1773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" r:id="rId9" imgW="755640" imgH="112680" progId="">
                  <p:embed/>
                </p:oleObj>
              </mc:Choice>
              <mc:Fallback>
                <p:oleObj r:id="rId9" imgW="755640" imgH="112680" progId="">
                  <p:embed/>
                  <p:pic>
                    <p:nvPicPr>
                      <p:cNvPr id="134" name="物件 133">
                        <a:extLst>
                          <a:ext uri="{FF2B5EF4-FFF2-40B4-BE49-F238E27FC236}">
                            <a16:creationId xmlns:a16="http://schemas.microsoft.com/office/drawing/2014/main" id="{D443C093-3AA9-418B-9A6B-070860F2C9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88877" y="2243121"/>
                        <a:ext cx="1188720" cy="1773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" name="物件 134">
            <a:extLst>
              <a:ext uri="{FF2B5EF4-FFF2-40B4-BE49-F238E27FC236}">
                <a16:creationId xmlns:a16="http://schemas.microsoft.com/office/drawing/2014/main" id="{A9B91C5E-1A0B-446B-9F7B-BE8B67CA9F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553979"/>
              </p:ext>
            </p:extLst>
          </p:nvPr>
        </p:nvGraphicFramePr>
        <p:xfrm>
          <a:off x="2097175" y="2437748"/>
          <a:ext cx="1188000" cy="19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5" name="Image" r:id="rId11" imgW="2285640" imgH="380880" progId="Photoshop.Image.13">
                  <p:embed/>
                </p:oleObj>
              </mc:Choice>
              <mc:Fallback>
                <p:oleObj name="Image" r:id="rId11" imgW="2285640" imgH="380880" progId="Photoshop.Image.13">
                  <p:embed/>
                  <p:pic>
                    <p:nvPicPr>
                      <p:cNvPr id="135" name="物件 134">
                        <a:extLst>
                          <a:ext uri="{FF2B5EF4-FFF2-40B4-BE49-F238E27FC236}">
                            <a16:creationId xmlns:a16="http://schemas.microsoft.com/office/drawing/2014/main" id="{A9B91C5E-1A0B-446B-9F7B-BE8B67CA9F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97175" y="2437748"/>
                        <a:ext cx="1188000" cy="19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6" name="文字方塊 135">
            <a:extLst>
              <a:ext uri="{FF2B5EF4-FFF2-40B4-BE49-F238E27FC236}">
                <a16:creationId xmlns:a16="http://schemas.microsoft.com/office/drawing/2014/main" id="{CFABBB7E-26EB-4C2B-AAAA-1734ECEAB1E0}"/>
              </a:ext>
            </a:extLst>
          </p:cNvPr>
          <p:cNvSpPr txBox="1"/>
          <p:nvPr/>
        </p:nvSpPr>
        <p:spPr>
          <a:xfrm>
            <a:off x="3232524" y="2437220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文字方塊 136">
            <a:extLst>
              <a:ext uri="{FF2B5EF4-FFF2-40B4-BE49-F238E27FC236}">
                <a16:creationId xmlns:a16="http://schemas.microsoft.com/office/drawing/2014/main" id="{CE60D6C6-F5BC-48B4-9F1A-91920CC50B75}"/>
              </a:ext>
            </a:extLst>
          </p:cNvPr>
          <p:cNvSpPr txBox="1"/>
          <p:nvPr/>
        </p:nvSpPr>
        <p:spPr>
          <a:xfrm>
            <a:off x="3221383" y="2219967"/>
            <a:ext cx="6402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文字方塊 137">
            <a:extLst>
              <a:ext uri="{FF2B5EF4-FFF2-40B4-BE49-F238E27FC236}">
                <a16:creationId xmlns:a16="http://schemas.microsoft.com/office/drawing/2014/main" id="{4872672B-755D-443E-AAE4-4D4E895AF57B}"/>
              </a:ext>
            </a:extLst>
          </p:cNvPr>
          <p:cNvSpPr txBox="1"/>
          <p:nvPr/>
        </p:nvSpPr>
        <p:spPr>
          <a:xfrm>
            <a:off x="4049325" y="1539012"/>
            <a:ext cx="1790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Shown in figures </a:t>
            </a:r>
          </a:p>
          <a:p>
            <a:r>
              <a:rPr lang="en-US" altLang="zh-TW" dirty="0"/>
              <a:t>and legends</a:t>
            </a:r>
            <a:endParaRPr lang="zh-TW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065FEA1-225D-412C-AEE2-639BF630E645}"/>
              </a:ext>
            </a:extLst>
          </p:cNvPr>
          <p:cNvSpPr/>
          <p:nvPr/>
        </p:nvSpPr>
        <p:spPr>
          <a:xfrm>
            <a:off x="1266251" y="837961"/>
            <a:ext cx="2724306" cy="20062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7C1D16FC-4788-4383-AF49-696090504A42}"/>
              </a:ext>
            </a:extLst>
          </p:cNvPr>
          <p:cNvSpPr txBox="1"/>
          <p:nvPr/>
        </p:nvSpPr>
        <p:spPr>
          <a:xfrm>
            <a:off x="2023000" y="3495224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88693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494D0AD1-18A8-44B7-88BB-3FA10973584F}"/>
              </a:ext>
            </a:extLst>
          </p:cNvPr>
          <p:cNvSpPr txBox="1"/>
          <p:nvPr/>
        </p:nvSpPr>
        <p:spPr>
          <a:xfrm>
            <a:off x="0" y="-7242"/>
            <a:ext cx="4869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1B (Full images for Fig. 1D)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2789498-D39F-426C-B776-FF3E86EEE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036" y="7189815"/>
            <a:ext cx="1246931" cy="1848477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156DD6EA-5B85-455A-9A3C-A16967619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2343" y="7189815"/>
            <a:ext cx="1295989" cy="190730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2A60E5F7-DC5A-4673-ABE4-8056C77964DB}"/>
              </a:ext>
            </a:extLst>
          </p:cNvPr>
          <p:cNvSpPr/>
          <p:nvPr/>
        </p:nvSpPr>
        <p:spPr>
          <a:xfrm>
            <a:off x="1692983" y="7477095"/>
            <a:ext cx="887138" cy="15214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D5054457-5A2C-4154-AAC3-62CA84470863}"/>
              </a:ext>
            </a:extLst>
          </p:cNvPr>
          <p:cNvCxnSpPr/>
          <p:nvPr/>
        </p:nvCxnSpPr>
        <p:spPr>
          <a:xfrm>
            <a:off x="1521801" y="817243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97F51C1B-8A06-45CB-85B5-8ADA651859E8}"/>
              </a:ext>
            </a:extLst>
          </p:cNvPr>
          <p:cNvCxnSpPr/>
          <p:nvPr/>
        </p:nvCxnSpPr>
        <p:spPr>
          <a:xfrm>
            <a:off x="3831091" y="818427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BEFCFD5C-5FB7-462C-93E4-C400A9CEB9B4}"/>
              </a:ext>
            </a:extLst>
          </p:cNvPr>
          <p:cNvSpPr txBox="1"/>
          <p:nvPr/>
        </p:nvSpPr>
        <p:spPr>
          <a:xfrm>
            <a:off x="3728910" y="6803957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F6421ADA-3B6C-4ABB-AAEC-D4DDADA9BFD1}"/>
              </a:ext>
            </a:extLst>
          </p:cNvPr>
          <p:cNvCxnSpPr/>
          <p:nvPr/>
        </p:nvCxnSpPr>
        <p:spPr>
          <a:xfrm>
            <a:off x="4083052" y="7085160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C127C29D-E5C2-43E4-9516-5050BEC1A544}"/>
              </a:ext>
            </a:extLst>
          </p:cNvPr>
          <p:cNvSpPr txBox="1"/>
          <p:nvPr/>
        </p:nvSpPr>
        <p:spPr>
          <a:xfrm>
            <a:off x="1220263" y="8038575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BE28E36-AB3A-41BA-8A2F-E671F0121B54}"/>
              </a:ext>
            </a:extLst>
          </p:cNvPr>
          <p:cNvSpPr txBox="1"/>
          <p:nvPr/>
        </p:nvSpPr>
        <p:spPr>
          <a:xfrm>
            <a:off x="1239104" y="8962199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5B19648-CBCE-483B-9CBD-DF21267E2515}"/>
              </a:ext>
            </a:extLst>
          </p:cNvPr>
          <p:cNvSpPr txBox="1"/>
          <p:nvPr/>
        </p:nvSpPr>
        <p:spPr>
          <a:xfrm>
            <a:off x="3614629" y="9038292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AEC25C1A-6EEF-48C0-A4AC-1AAA03DBD1BA}"/>
              </a:ext>
            </a:extLst>
          </p:cNvPr>
          <p:cNvCxnSpPr/>
          <p:nvPr/>
        </p:nvCxnSpPr>
        <p:spPr>
          <a:xfrm>
            <a:off x="1510957" y="885492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D4AA0E7-A547-48FC-9FB5-EF6142BDC663}"/>
              </a:ext>
            </a:extLst>
          </p:cNvPr>
          <p:cNvSpPr txBox="1"/>
          <p:nvPr/>
        </p:nvSpPr>
        <p:spPr>
          <a:xfrm>
            <a:off x="1209419" y="872106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B1E3C548-14A2-490D-9466-4840C62B70D6}"/>
              </a:ext>
            </a:extLst>
          </p:cNvPr>
          <p:cNvCxnSpPr/>
          <p:nvPr/>
        </p:nvCxnSpPr>
        <p:spPr>
          <a:xfrm>
            <a:off x="3861431" y="884602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D9DB95E-01E1-4635-9708-52F6A8C9F198}"/>
              </a:ext>
            </a:extLst>
          </p:cNvPr>
          <p:cNvSpPr txBox="1"/>
          <p:nvPr/>
        </p:nvSpPr>
        <p:spPr>
          <a:xfrm>
            <a:off x="3586397" y="8698915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CF365DE-F652-4552-BF79-92BB6E01835C}"/>
              </a:ext>
            </a:extLst>
          </p:cNvPr>
          <p:cNvSpPr txBox="1"/>
          <p:nvPr/>
        </p:nvSpPr>
        <p:spPr>
          <a:xfrm>
            <a:off x="3546641" y="804350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EE215DF2-D83E-4CFA-BB45-30E6D4D76FCB}"/>
              </a:ext>
            </a:extLst>
          </p:cNvPr>
          <p:cNvCxnSpPr/>
          <p:nvPr/>
        </p:nvCxnSpPr>
        <p:spPr>
          <a:xfrm>
            <a:off x="1510957" y="8656136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5C36447F-9D67-46FB-BC34-102D2376EEFE}"/>
              </a:ext>
            </a:extLst>
          </p:cNvPr>
          <p:cNvSpPr txBox="1"/>
          <p:nvPr/>
        </p:nvSpPr>
        <p:spPr>
          <a:xfrm>
            <a:off x="1209419" y="8522279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A9CF15C4-EFC6-4E75-BA7C-748450EF7948}"/>
              </a:ext>
            </a:extLst>
          </p:cNvPr>
          <p:cNvCxnSpPr/>
          <p:nvPr/>
        </p:nvCxnSpPr>
        <p:spPr>
          <a:xfrm>
            <a:off x="3868602" y="859200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FE599E4-8778-48B8-8E75-2C7A57288D16}"/>
              </a:ext>
            </a:extLst>
          </p:cNvPr>
          <p:cNvSpPr txBox="1"/>
          <p:nvPr/>
        </p:nvSpPr>
        <p:spPr>
          <a:xfrm>
            <a:off x="3567064" y="8458145"/>
            <a:ext cx="4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516B25BF-05D4-4300-8056-FADF883821C1}"/>
              </a:ext>
            </a:extLst>
          </p:cNvPr>
          <p:cNvSpPr txBox="1"/>
          <p:nvPr/>
        </p:nvSpPr>
        <p:spPr>
          <a:xfrm>
            <a:off x="1147952" y="6848036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A0FB0D55-C59D-4AB6-99C9-EFE28E671A7E}"/>
              </a:ext>
            </a:extLst>
          </p:cNvPr>
          <p:cNvCxnSpPr/>
          <p:nvPr/>
        </p:nvCxnSpPr>
        <p:spPr>
          <a:xfrm>
            <a:off x="1806089" y="7138570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76D37C90-9B29-4EED-B9EC-CA6FFB67D2B7}"/>
              </a:ext>
            </a:extLst>
          </p:cNvPr>
          <p:cNvCxnSpPr/>
          <p:nvPr/>
        </p:nvCxnSpPr>
        <p:spPr>
          <a:xfrm>
            <a:off x="3835083" y="7992113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369D72F-A5ED-4D43-BD9A-AF26A5E281A3}"/>
              </a:ext>
            </a:extLst>
          </p:cNvPr>
          <p:cNvSpPr txBox="1"/>
          <p:nvPr/>
        </p:nvSpPr>
        <p:spPr>
          <a:xfrm>
            <a:off x="3550633" y="7851346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40B35DBF-79E8-41FD-9E2E-03697DFFEED3}"/>
              </a:ext>
            </a:extLst>
          </p:cNvPr>
          <p:cNvSpPr txBox="1"/>
          <p:nvPr/>
        </p:nvSpPr>
        <p:spPr>
          <a:xfrm>
            <a:off x="4164047" y="8761293"/>
            <a:ext cx="1000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04DA1DD-7E43-4DD5-A03B-320BEBEEF007}"/>
              </a:ext>
            </a:extLst>
          </p:cNvPr>
          <p:cNvSpPr txBox="1"/>
          <p:nvPr/>
        </p:nvSpPr>
        <p:spPr>
          <a:xfrm>
            <a:off x="1945260" y="7253280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00B27EC0-1F47-4DA9-B52B-5CC10E50EE37}"/>
              </a:ext>
            </a:extLst>
          </p:cNvPr>
          <p:cNvSpPr txBox="1"/>
          <p:nvPr/>
        </p:nvSpPr>
        <p:spPr>
          <a:xfrm>
            <a:off x="2266597" y="7256145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40C54CB6-B0FF-4430-B6C3-B66FA10519D8}"/>
              </a:ext>
            </a:extLst>
          </p:cNvPr>
          <p:cNvSpPr txBox="1"/>
          <p:nvPr/>
        </p:nvSpPr>
        <p:spPr>
          <a:xfrm>
            <a:off x="1626303" y="7247467"/>
            <a:ext cx="30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A1CF8939-3000-42D4-A164-17B13C92D8B4}"/>
              </a:ext>
            </a:extLst>
          </p:cNvPr>
          <p:cNvSpPr txBox="1"/>
          <p:nvPr/>
        </p:nvSpPr>
        <p:spPr>
          <a:xfrm>
            <a:off x="1768237" y="2716607"/>
            <a:ext cx="302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63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93518930-70B4-4FC1-AB89-421A6B82EEEC}"/>
              </a:ext>
            </a:extLst>
          </p:cNvPr>
          <p:cNvSpPr txBox="1"/>
          <p:nvPr/>
        </p:nvSpPr>
        <p:spPr>
          <a:xfrm>
            <a:off x="1914149" y="3300947"/>
            <a:ext cx="91129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1: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rGAP31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81DA4DF7-B97D-4037-A866-4869CF2ED47A}"/>
              </a:ext>
            </a:extLst>
          </p:cNvPr>
          <p:cNvSpPr txBox="1"/>
          <p:nvPr/>
        </p:nvSpPr>
        <p:spPr>
          <a:xfrm>
            <a:off x="2116973" y="2197541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809775FB-DF2C-44C3-93B4-FE2CCC4F82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300" y="2352188"/>
            <a:ext cx="521825" cy="960042"/>
          </a:xfrm>
          <a:prstGeom prst="rect">
            <a:avLst/>
          </a:prstGeom>
        </p:spPr>
      </p:pic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1D1F29D5-1636-48D5-950B-077D1895581F}"/>
              </a:ext>
            </a:extLst>
          </p:cNvPr>
          <p:cNvCxnSpPr>
            <a:cxnSpLocks/>
          </p:cNvCxnSpPr>
          <p:nvPr/>
        </p:nvCxnSpPr>
        <p:spPr>
          <a:xfrm>
            <a:off x="1975007" y="282671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5329A6B6-33FC-436B-8670-94FEC7CDFDE6}"/>
              </a:ext>
            </a:extLst>
          </p:cNvPr>
          <p:cNvSpPr txBox="1"/>
          <p:nvPr/>
        </p:nvSpPr>
        <p:spPr>
          <a:xfrm>
            <a:off x="1769679" y="3106678"/>
            <a:ext cx="302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8DAE3397-9766-40F6-8D00-C345009C07C3}"/>
              </a:ext>
            </a:extLst>
          </p:cNvPr>
          <p:cNvCxnSpPr>
            <a:cxnSpLocks/>
          </p:cNvCxnSpPr>
          <p:nvPr/>
        </p:nvCxnSpPr>
        <p:spPr>
          <a:xfrm>
            <a:off x="1976449" y="3216783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715A916-733E-48A6-80D8-7B690DADD065}"/>
              </a:ext>
            </a:extLst>
          </p:cNvPr>
          <p:cNvSpPr txBox="1"/>
          <p:nvPr/>
        </p:nvSpPr>
        <p:spPr>
          <a:xfrm>
            <a:off x="1768284" y="2945330"/>
            <a:ext cx="302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29566EC9-338A-46AB-BA38-7E3771F67358}"/>
              </a:ext>
            </a:extLst>
          </p:cNvPr>
          <p:cNvCxnSpPr>
            <a:cxnSpLocks/>
          </p:cNvCxnSpPr>
          <p:nvPr/>
        </p:nvCxnSpPr>
        <p:spPr>
          <a:xfrm>
            <a:off x="1975054" y="3055435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DDD2BE2-6779-42C4-A8C3-D2CF3FBA8CC4}"/>
              </a:ext>
            </a:extLst>
          </p:cNvPr>
          <p:cNvSpPr txBox="1"/>
          <p:nvPr/>
        </p:nvSpPr>
        <p:spPr>
          <a:xfrm>
            <a:off x="1913696" y="3400093"/>
            <a:ext cx="69033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2: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868D944-DF25-429B-ADCC-795182EF568B}"/>
              </a:ext>
            </a:extLst>
          </p:cNvPr>
          <p:cNvSpPr txBox="1"/>
          <p:nvPr/>
        </p:nvSpPr>
        <p:spPr>
          <a:xfrm>
            <a:off x="2311832" y="2195666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1277AB4-BFE0-4DBC-8EF7-79A7DFF5B20D}"/>
              </a:ext>
            </a:extLst>
          </p:cNvPr>
          <p:cNvSpPr txBox="1"/>
          <p:nvPr/>
        </p:nvSpPr>
        <p:spPr>
          <a:xfrm>
            <a:off x="1954271" y="2189939"/>
            <a:ext cx="302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63060E4F-5FC1-4489-B680-D68C4427CDE3}"/>
              </a:ext>
            </a:extLst>
          </p:cNvPr>
          <p:cNvSpPr/>
          <p:nvPr/>
        </p:nvSpPr>
        <p:spPr>
          <a:xfrm>
            <a:off x="1063007" y="1757891"/>
            <a:ext cx="2518507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9CD95648-248A-4592-9501-46D0AF6D5349}"/>
              </a:ext>
            </a:extLst>
          </p:cNvPr>
          <p:cNvSpPr txBox="1"/>
          <p:nvPr/>
        </p:nvSpPr>
        <p:spPr>
          <a:xfrm>
            <a:off x="3672665" y="2716607"/>
            <a:ext cx="292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AF7C74E4-E095-4061-AC23-306B667DE95C}"/>
              </a:ext>
            </a:extLst>
          </p:cNvPr>
          <p:cNvSpPr txBox="1"/>
          <p:nvPr/>
        </p:nvSpPr>
        <p:spPr>
          <a:xfrm>
            <a:off x="1806089" y="5849275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71594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9EAEF59-2865-418B-ACF5-0600B18CF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020" y="4360063"/>
            <a:ext cx="1728192" cy="2340391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FA3563D-E11E-4947-8375-F3FD829EB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0760" y="7063169"/>
            <a:ext cx="1832650" cy="2786375"/>
          </a:xfrm>
          <a:prstGeom prst="rect">
            <a:avLst/>
          </a:prstGeom>
        </p:spPr>
      </p:pic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235803"/>
              </p:ext>
            </p:extLst>
          </p:nvPr>
        </p:nvGraphicFramePr>
        <p:xfrm>
          <a:off x="1667766" y="7063168"/>
          <a:ext cx="1838545" cy="278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2" name="Image" r:id="rId5" imgW="6184080" imgH="9371160" progId="Photoshop.Image.13">
                  <p:embed/>
                </p:oleObj>
              </mc:Choice>
              <mc:Fallback>
                <p:oleObj name="Image" r:id="rId5" imgW="6184080" imgH="9371160" progId="Photoshop.Image.13">
                  <p:embed/>
                  <p:pic>
                    <p:nvPicPr>
                      <p:cNvPr id="11" name="物件 1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7766" y="7063168"/>
                        <a:ext cx="1838545" cy="278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487633"/>
              </p:ext>
            </p:extLst>
          </p:nvPr>
        </p:nvGraphicFramePr>
        <p:xfrm>
          <a:off x="1673466" y="4360062"/>
          <a:ext cx="1801550" cy="2340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" name="Image" r:id="rId7" imgW="7009200" imgH="9117360" progId="Photoshop.Image.13">
                  <p:embed/>
                </p:oleObj>
              </mc:Choice>
              <mc:Fallback>
                <p:oleObj name="Image" r:id="rId7" imgW="7009200" imgH="9117360" progId="Photoshop.Image.13">
                  <p:embed/>
                  <p:pic>
                    <p:nvPicPr>
                      <p:cNvPr id="12" name="物件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73466" y="4360062"/>
                        <a:ext cx="1801550" cy="23403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1945762" y="4844980"/>
            <a:ext cx="540000" cy="21602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/>
          <p:cNvSpPr/>
          <p:nvPr/>
        </p:nvSpPr>
        <p:spPr>
          <a:xfrm>
            <a:off x="1970396" y="8290749"/>
            <a:ext cx="710686" cy="26440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609471" y="777577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307933" y="7641913"/>
            <a:ext cx="495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02700" y="776053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35452" y="7626673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15819" y="801961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50310" y="7878133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02700" y="8347270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35452" y="8201983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627969" y="801547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326431" y="7881620"/>
            <a:ext cx="4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614850" y="834313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313312" y="8209280"/>
            <a:ext cx="495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直線單箭頭接點 46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40418" y="4947211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73170" y="4813354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直線單箭頭接點 48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42107" y="5179621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76598" y="5038144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線單箭頭接點 50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3728988" y="5404411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3461740" y="5259124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單箭頭接點 52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561510" y="496740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294262" y="4833550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直線單箭頭接點 54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555579" y="516933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290070" y="5027860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線單箭頭接點 56">
            <a:extLst>
              <a:ext uri="{FF2B5EF4-FFF2-40B4-BE49-F238E27FC236}">
                <a16:creationId xmlns:a16="http://schemas.microsoft.com/office/drawing/2014/main" id="{B1F24241-F742-47BA-8B7E-4415E56A9E74}"/>
              </a:ext>
            </a:extLst>
          </p:cNvPr>
          <p:cNvCxnSpPr/>
          <p:nvPr/>
        </p:nvCxnSpPr>
        <p:spPr>
          <a:xfrm>
            <a:off x="1542460" y="5394127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1275212" y="5248840"/>
            <a:ext cx="495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2544396" y="6101449"/>
            <a:ext cx="90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8722F290-1C98-4299-988A-24679D8B8327}"/>
              </a:ext>
            </a:extLst>
          </p:cNvPr>
          <p:cNvSpPr txBox="1"/>
          <p:nvPr/>
        </p:nvSpPr>
        <p:spPr>
          <a:xfrm>
            <a:off x="2587038" y="8978146"/>
            <a:ext cx="74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97A6DEB5-482E-4125-B17B-EC7650B3A16D}"/>
              </a:ext>
            </a:extLst>
          </p:cNvPr>
          <p:cNvSpPr txBox="1"/>
          <p:nvPr/>
        </p:nvSpPr>
        <p:spPr>
          <a:xfrm>
            <a:off x="3653509" y="3959603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直線單箭頭接點 70">
            <a:extLst>
              <a:ext uri="{FF2B5EF4-FFF2-40B4-BE49-F238E27FC236}">
                <a16:creationId xmlns:a16="http://schemas.microsoft.com/office/drawing/2014/main" id="{CEFDFFBC-6165-4268-82B4-2D5C1D030D96}"/>
              </a:ext>
            </a:extLst>
          </p:cNvPr>
          <p:cNvCxnSpPr/>
          <p:nvPr/>
        </p:nvCxnSpPr>
        <p:spPr>
          <a:xfrm>
            <a:off x="4007651" y="4240806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E6CC0DEE-8E4F-4E3E-8149-C8DC56A626EC}"/>
              </a:ext>
            </a:extLst>
          </p:cNvPr>
          <p:cNvSpPr txBox="1"/>
          <p:nvPr/>
        </p:nvSpPr>
        <p:spPr>
          <a:xfrm>
            <a:off x="3656942" y="6707696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直線單箭頭接點 72">
            <a:extLst>
              <a:ext uri="{FF2B5EF4-FFF2-40B4-BE49-F238E27FC236}">
                <a16:creationId xmlns:a16="http://schemas.microsoft.com/office/drawing/2014/main" id="{10713391-D76A-4231-97F3-AEC813E31AB1}"/>
              </a:ext>
            </a:extLst>
          </p:cNvPr>
          <p:cNvCxnSpPr/>
          <p:nvPr/>
        </p:nvCxnSpPr>
        <p:spPr>
          <a:xfrm>
            <a:off x="4011084" y="6962395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617FE08C-2259-4C2E-B1C0-9838C9E2AA80}"/>
              </a:ext>
            </a:extLst>
          </p:cNvPr>
          <p:cNvSpPr txBox="1"/>
          <p:nvPr/>
        </p:nvSpPr>
        <p:spPr>
          <a:xfrm>
            <a:off x="4321240" y="6239574"/>
            <a:ext cx="1208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A2E114B-DE7D-4AD0-9A92-7CE7D053EE7A}"/>
              </a:ext>
            </a:extLst>
          </p:cNvPr>
          <p:cNvSpPr txBox="1"/>
          <p:nvPr/>
        </p:nvSpPr>
        <p:spPr>
          <a:xfrm>
            <a:off x="4445022" y="9314068"/>
            <a:ext cx="1188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A07BAD1A-003C-485A-BFE3-02BDDEA285E5}"/>
              </a:ext>
            </a:extLst>
          </p:cNvPr>
          <p:cNvSpPr txBox="1"/>
          <p:nvPr/>
        </p:nvSpPr>
        <p:spPr>
          <a:xfrm>
            <a:off x="0" y="-7242"/>
            <a:ext cx="4253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sFig.1C (Full images for Fig. 1E left panel ) 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F0F32C8B-8F89-4549-B624-71F1DE09F692}"/>
              </a:ext>
            </a:extLst>
          </p:cNvPr>
          <p:cNvSpPr txBox="1"/>
          <p:nvPr/>
        </p:nvSpPr>
        <p:spPr>
          <a:xfrm>
            <a:off x="1275212" y="3916471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4" name="直線單箭頭接點 83">
            <a:extLst>
              <a:ext uri="{FF2B5EF4-FFF2-40B4-BE49-F238E27FC236}">
                <a16:creationId xmlns:a16="http://schemas.microsoft.com/office/drawing/2014/main" id="{E5B7F32D-40BA-4CE1-91E6-1A37F9A2DA0B}"/>
              </a:ext>
            </a:extLst>
          </p:cNvPr>
          <p:cNvCxnSpPr/>
          <p:nvPr/>
        </p:nvCxnSpPr>
        <p:spPr>
          <a:xfrm>
            <a:off x="1827836" y="4261391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86C56A6-6906-44EB-8BAF-6E50A38EEE96}"/>
              </a:ext>
            </a:extLst>
          </p:cNvPr>
          <p:cNvSpPr txBox="1"/>
          <p:nvPr/>
        </p:nvSpPr>
        <p:spPr>
          <a:xfrm>
            <a:off x="1466190" y="6718248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" name="直線單箭頭接點 85">
            <a:extLst>
              <a:ext uri="{FF2B5EF4-FFF2-40B4-BE49-F238E27FC236}">
                <a16:creationId xmlns:a16="http://schemas.microsoft.com/office/drawing/2014/main" id="{28607A6D-7C94-4660-8423-EB8D81D2A0E3}"/>
              </a:ext>
            </a:extLst>
          </p:cNvPr>
          <p:cNvCxnSpPr/>
          <p:nvPr/>
        </p:nvCxnSpPr>
        <p:spPr>
          <a:xfrm>
            <a:off x="1820332" y="6972947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15B19648-CBCE-483B-9CBD-DF21267E2515}"/>
              </a:ext>
            </a:extLst>
          </p:cNvPr>
          <p:cNvSpPr txBox="1"/>
          <p:nvPr/>
        </p:nvSpPr>
        <p:spPr>
          <a:xfrm>
            <a:off x="1204827" y="6309427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15B19648-CBCE-483B-9CBD-DF21267E2515}"/>
              </a:ext>
            </a:extLst>
          </p:cNvPr>
          <p:cNvSpPr txBox="1"/>
          <p:nvPr/>
        </p:nvSpPr>
        <p:spPr>
          <a:xfrm>
            <a:off x="3424019" y="6423480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15B19648-CBCE-483B-9CBD-DF21267E2515}"/>
              </a:ext>
            </a:extLst>
          </p:cNvPr>
          <p:cNvSpPr txBox="1"/>
          <p:nvPr/>
        </p:nvSpPr>
        <p:spPr>
          <a:xfrm>
            <a:off x="1196752" y="9316084"/>
            <a:ext cx="553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altLang="zh-TW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F2289E48-D716-4414-817D-105C11A4DC7E}"/>
              </a:ext>
            </a:extLst>
          </p:cNvPr>
          <p:cNvSpPr txBox="1"/>
          <p:nvPr/>
        </p:nvSpPr>
        <p:spPr>
          <a:xfrm rot="18780000">
            <a:off x="1771313" y="3777972"/>
            <a:ext cx="120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BJAB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A5EB6808-3E4C-4F15-97D1-19F804E5C8F4}"/>
              </a:ext>
            </a:extLst>
          </p:cNvPr>
          <p:cNvSpPr txBox="1"/>
          <p:nvPr/>
        </p:nvSpPr>
        <p:spPr>
          <a:xfrm rot="18780000">
            <a:off x="1913094" y="3472828"/>
            <a:ext cx="2094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BJAB-E1/</a:t>
            </a:r>
            <a:r>
              <a:rPr lang="en-US" altLang="zh-TW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-Luc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0" name="物件 109">
            <a:extLst>
              <a:ext uri="{FF2B5EF4-FFF2-40B4-BE49-F238E27FC236}">
                <a16:creationId xmlns:a16="http://schemas.microsoft.com/office/drawing/2014/main" id="{77860342-2D4B-41D9-9AD0-92617B6373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495188"/>
              </p:ext>
            </p:extLst>
          </p:nvPr>
        </p:nvGraphicFramePr>
        <p:xfrm>
          <a:off x="2306193" y="1738117"/>
          <a:ext cx="442517" cy="153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" name="Image" r:id="rId9" imgW="660240" imgH="228240" progId="Photoshop.Image.13">
                  <p:embed/>
                </p:oleObj>
              </mc:Choice>
              <mc:Fallback>
                <p:oleObj name="Image" r:id="rId9" imgW="660240" imgH="228240" progId="Photoshop.Image.13">
                  <p:embed/>
                  <p:pic>
                    <p:nvPicPr>
                      <p:cNvPr id="110" name="物件 109">
                        <a:extLst>
                          <a:ext uri="{FF2B5EF4-FFF2-40B4-BE49-F238E27FC236}">
                            <a16:creationId xmlns:a16="http://schemas.microsoft.com/office/drawing/2014/main" id="{77860342-2D4B-41D9-9AD0-92617B6373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306193" y="1738117"/>
                        <a:ext cx="442517" cy="1531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物件 110">
            <a:extLst>
              <a:ext uri="{FF2B5EF4-FFF2-40B4-BE49-F238E27FC236}">
                <a16:creationId xmlns:a16="http://schemas.microsoft.com/office/drawing/2014/main" id="{DF9CE8EC-780A-4674-8521-AB78662447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3866489"/>
              </p:ext>
            </p:extLst>
          </p:nvPr>
        </p:nvGraphicFramePr>
        <p:xfrm>
          <a:off x="2319039" y="1906622"/>
          <a:ext cx="450000" cy="14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5" name="Image" r:id="rId11" imgW="1549080" imgH="507600" progId="Photoshop.Image.13">
                  <p:embed/>
                </p:oleObj>
              </mc:Choice>
              <mc:Fallback>
                <p:oleObj name="Image" r:id="rId11" imgW="1549080" imgH="507600" progId="Photoshop.Image.13">
                  <p:embed/>
                  <p:pic>
                    <p:nvPicPr>
                      <p:cNvPr id="111" name="物件 110">
                        <a:extLst>
                          <a:ext uri="{FF2B5EF4-FFF2-40B4-BE49-F238E27FC236}">
                            <a16:creationId xmlns:a16="http://schemas.microsoft.com/office/drawing/2014/main" id="{DF9CE8EC-780A-4674-8521-AB78662447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319039" y="1906622"/>
                        <a:ext cx="450000" cy="1475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" name="文字方塊 111">
            <a:extLst>
              <a:ext uri="{FF2B5EF4-FFF2-40B4-BE49-F238E27FC236}">
                <a16:creationId xmlns:a16="http://schemas.microsoft.com/office/drawing/2014/main" id="{CBD4B360-FF06-415A-8B8B-134EACBA79B7}"/>
              </a:ext>
            </a:extLst>
          </p:cNvPr>
          <p:cNvSpPr txBox="1"/>
          <p:nvPr/>
        </p:nvSpPr>
        <p:spPr>
          <a:xfrm rot="18780000">
            <a:off x="2274885" y="1499587"/>
            <a:ext cx="4607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BJAB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文字方塊 112">
            <a:extLst>
              <a:ext uri="{FF2B5EF4-FFF2-40B4-BE49-F238E27FC236}">
                <a16:creationId xmlns:a16="http://schemas.microsoft.com/office/drawing/2014/main" id="{882D665D-0F8A-4C55-A1C2-6A197DC6533F}"/>
              </a:ext>
            </a:extLst>
          </p:cNvPr>
          <p:cNvSpPr txBox="1"/>
          <p:nvPr/>
        </p:nvSpPr>
        <p:spPr>
          <a:xfrm rot="18780000">
            <a:off x="2359160" y="1215446"/>
            <a:ext cx="12576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BJAB-E1/</a:t>
            </a:r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-Luc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文字方塊 143">
            <a:extLst>
              <a:ext uri="{FF2B5EF4-FFF2-40B4-BE49-F238E27FC236}">
                <a16:creationId xmlns:a16="http://schemas.microsoft.com/office/drawing/2014/main" id="{DC4250F8-E283-4493-A79B-5E6C4A5FF8F1}"/>
              </a:ext>
            </a:extLst>
          </p:cNvPr>
          <p:cNvSpPr txBox="1"/>
          <p:nvPr/>
        </p:nvSpPr>
        <p:spPr>
          <a:xfrm>
            <a:off x="2686699" y="1729427"/>
            <a:ext cx="5347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文字方塊 144">
            <a:extLst>
              <a:ext uri="{FF2B5EF4-FFF2-40B4-BE49-F238E27FC236}">
                <a16:creationId xmlns:a16="http://schemas.microsoft.com/office/drawing/2014/main" id="{9C0B5058-8AA1-4F3D-9310-377A62544090}"/>
              </a:ext>
            </a:extLst>
          </p:cNvPr>
          <p:cNvSpPr txBox="1"/>
          <p:nvPr/>
        </p:nvSpPr>
        <p:spPr>
          <a:xfrm>
            <a:off x="2710869" y="1930244"/>
            <a:ext cx="4964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6" name="物件 145">
            <a:extLst>
              <a:ext uri="{FF2B5EF4-FFF2-40B4-BE49-F238E27FC236}">
                <a16:creationId xmlns:a16="http://schemas.microsoft.com/office/drawing/2014/main" id="{71ACF0E7-ADB1-45B2-B290-F09F0FA22E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990271"/>
              </p:ext>
            </p:extLst>
          </p:nvPr>
        </p:nvGraphicFramePr>
        <p:xfrm>
          <a:off x="2286136" y="1937151"/>
          <a:ext cx="485116" cy="205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6" name="Image" r:id="rId13" imgW="2425320" imgH="1028520" progId="Photoshop.Image.13">
                  <p:embed/>
                </p:oleObj>
              </mc:Choice>
              <mc:Fallback>
                <p:oleObj name="Image" r:id="rId13" imgW="2425320" imgH="1028520" progId="Photoshop.Image.13">
                  <p:embed/>
                  <p:pic>
                    <p:nvPicPr>
                      <p:cNvPr id="146" name="物件 145">
                        <a:extLst>
                          <a:ext uri="{FF2B5EF4-FFF2-40B4-BE49-F238E27FC236}">
                            <a16:creationId xmlns:a16="http://schemas.microsoft.com/office/drawing/2014/main" id="{71ACF0E7-ADB1-45B2-B290-F09F0FA22E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86136" y="1937151"/>
                        <a:ext cx="485116" cy="2057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" name="物件 146">
            <a:extLst>
              <a:ext uri="{FF2B5EF4-FFF2-40B4-BE49-F238E27FC236}">
                <a16:creationId xmlns:a16="http://schemas.microsoft.com/office/drawing/2014/main" id="{2D0187E8-8FB4-439E-8428-0BB71DE728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168743"/>
              </p:ext>
            </p:extLst>
          </p:nvPr>
        </p:nvGraphicFramePr>
        <p:xfrm>
          <a:off x="2283056" y="1745722"/>
          <a:ext cx="486000" cy="161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7" name="Image" r:id="rId15" imgW="2184120" imgH="723600" progId="Photoshop.Image.13">
                  <p:embed/>
                </p:oleObj>
              </mc:Choice>
              <mc:Fallback>
                <p:oleObj name="Image" r:id="rId15" imgW="2184120" imgH="723600" progId="Photoshop.Image.13">
                  <p:embed/>
                  <p:pic>
                    <p:nvPicPr>
                      <p:cNvPr id="147" name="物件 146">
                        <a:extLst>
                          <a:ext uri="{FF2B5EF4-FFF2-40B4-BE49-F238E27FC236}">
                            <a16:creationId xmlns:a16="http://schemas.microsoft.com/office/drawing/2014/main" id="{2D0187E8-8FB4-439E-8428-0BB71DE728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283056" y="1745722"/>
                        <a:ext cx="486000" cy="161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D45220FB-06B8-4522-A223-DD0652E5ED07}"/>
              </a:ext>
            </a:extLst>
          </p:cNvPr>
          <p:cNvSpPr/>
          <p:nvPr/>
        </p:nvSpPr>
        <p:spPr>
          <a:xfrm>
            <a:off x="1716669" y="811543"/>
            <a:ext cx="2294420" cy="1705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9" name="文字方塊 148">
            <a:extLst>
              <a:ext uri="{FF2B5EF4-FFF2-40B4-BE49-F238E27FC236}">
                <a16:creationId xmlns:a16="http://schemas.microsoft.com/office/drawing/2014/main" id="{7E3B5B16-6D91-45BB-82BA-9B8F47F10716}"/>
              </a:ext>
            </a:extLst>
          </p:cNvPr>
          <p:cNvSpPr txBox="1"/>
          <p:nvPr/>
        </p:nvSpPr>
        <p:spPr>
          <a:xfrm>
            <a:off x="3973969" y="1420470"/>
            <a:ext cx="173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Shown in figures</a:t>
            </a:r>
          </a:p>
          <a:p>
            <a:r>
              <a:rPr lang="en-US" altLang="zh-TW" dirty="0"/>
              <a:t> and legends</a:t>
            </a:r>
            <a:endParaRPr lang="zh-TW" altLang="en-US" dirty="0"/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1F38BF08-25FF-4A98-8ACE-C28A904C3895}"/>
              </a:ext>
            </a:extLst>
          </p:cNvPr>
          <p:cNvSpPr txBox="1"/>
          <p:nvPr/>
        </p:nvSpPr>
        <p:spPr>
          <a:xfrm>
            <a:off x="1998065" y="2870849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27537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85D9C441-7241-4B0B-AE59-F2BED57B6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457" y="5486197"/>
            <a:ext cx="1785985" cy="1610932"/>
          </a:xfrm>
          <a:prstGeom prst="rect">
            <a:avLst/>
          </a:prstGeom>
        </p:spPr>
      </p:pic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222CB771-4C05-4681-B80E-F2A59DB2F1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353468"/>
              </p:ext>
            </p:extLst>
          </p:nvPr>
        </p:nvGraphicFramePr>
        <p:xfrm>
          <a:off x="1272080" y="5505396"/>
          <a:ext cx="1831115" cy="1610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0" name="Image" r:id="rId4" imgW="10285560" imgH="9066600" progId="Photoshop.Image.13">
                  <p:embed/>
                </p:oleObj>
              </mc:Choice>
              <mc:Fallback>
                <p:oleObj name="Image" r:id="rId4" imgW="10285560" imgH="9066600" progId="Photoshop.Image.13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222CB771-4C05-4681-B80E-F2A59DB2F1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72080" y="5505396"/>
                        <a:ext cx="1831115" cy="1610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633658E6-8D2E-4313-B085-F5B9960DB0EC}"/>
              </a:ext>
            </a:extLst>
          </p:cNvPr>
          <p:cNvSpPr/>
          <p:nvPr/>
        </p:nvSpPr>
        <p:spPr>
          <a:xfrm>
            <a:off x="1550266" y="5939809"/>
            <a:ext cx="1455400" cy="1940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96364E6-C08B-4FB9-A98A-FB7276B0F03D}"/>
              </a:ext>
            </a:extLst>
          </p:cNvPr>
          <p:cNvSpPr txBox="1"/>
          <p:nvPr/>
        </p:nvSpPr>
        <p:spPr>
          <a:xfrm>
            <a:off x="875906" y="5929188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0B273608-7D98-4B22-B954-026F8DC7D401}"/>
              </a:ext>
            </a:extLst>
          </p:cNvPr>
          <p:cNvCxnSpPr/>
          <p:nvPr/>
        </p:nvCxnSpPr>
        <p:spPr>
          <a:xfrm>
            <a:off x="3508613" y="863121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字方塊 6">
            <a:extLst>
              <a:ext uri="{FF2B5EF4-FFF2-40B4-BE49-F238E27FC236}">
                <a16:creationId xmlns:a16="http://schemas.microsoft.com/office/drawing/2014/main" id="{98BD969A-3547-4657-A030-241CF9C62788}"/>
              </a:ext>
            </a:extLst>
          </p:cNvPr>
          <p:cNvSpPr txBox="1"/>
          <p:nvPr/>
        </p:nvSpPr>
        <p:spPr>
          <a:xfrm>
            <a:off x="3237555" y="8497357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C085E3B-C2BC-4FE6-B9B4-FECC41EB13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850" y="8311969"/>
            <a:ext cx="2016224" cy="1239952"/>
          </a:xfrm>
          <a:prstGeom prst="rect">
            <a:avLst/>
          </a:prstGeom>
        </p:spPr>
      </p:pic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DC29EF2B-B197-4FCB-A74C-424F85642682}"/>
              </a:ext>
            </a:extLst>
          </p:cNvPr>
          <p:cNvCxnSpPr/>
          <p:nvPr/>
        </p:nvCxnSpPr>
        <p:spPr>
          <a:xfrm>
            <a:off x="3405829" y="605189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9819D51-A8C5-43D3-8A5D-341E35055678}"/>
              </a:ext>
            </a:extLst>
          </p:cNvPr>
          <p:cNvSpPr txBox="1"/>
          <p:nvPr/>
        </p:nvSpPr>
        <p:spPr>
          <a:xfrm>
            <a:off x="3104291" y="5918042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9D07F68E-1F1E-4A0C-94FF-EA705298020F}"/>
              </a:ext>
            </a:extLst>
          </p:cNvPr>
          <p:cNvCxnSpPr/>
          <p:nvPr/>
        </p:nvCxnSpPr>
        <p:spPr>
          <a:xfrm>
            <a:off x="3507849" y="896268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613CB5D-4418-4E03-9397-40523272E652}"/>
              </a:ext>
            </a:extLst>
          </p:cNvPr>
          <p:cNvSpPr txBox="1"/>
          <p:nvPr/>
        </p:nvSpPr>
        <p:spPr>
          <a:xfrm>
            <a:off x="3244411" y="8828827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D821AD83-CE1B-44F1-A4F8-032F9B0B2AED}"/>
              </a:ext>
            </a:extLst>
          </p:cNvPr>
          <p:cNvCxnSpPr/>
          <p:nvPr/>
        </p:nvCxnSpPr>
        <p:spPr>
          <a:xfrm>
            <a:off x="3511277" y="927129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78C0EA8-5A00-4AF1-ABC3-44BBE2722B1B}"/>
              </a:ext>
            </a:extLst>
          </p:cNvPr>
          <p:cNvSpPr txBox="1"/>
          <p:nvPr/>
        </p:nvSpPr>
        <p:spPr>
          <a:xfrm>
            <a:off x="3247839" y="9137437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560850B5-9B10-4B54-92D1-6C6D6BBC573A}"/>
              </a:ext>
            </a:extLst>
          </p:cNvPr>
          <p:cNvCxnSpPr/>
          <p:nvPr/>
        </p:nvCxnSpPr>
        <p:spPr>
          <a:xfrm>
            <a:off x="3412738" y="626144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D1D9D71E-C226-4C44-A9E4-F1D5EBB49D9C}"/>
              </a:ext>
            </a:extLst>
          </p:cNvPr>
          <p:cNvSpPr txBox="1"/>
          <p:nvPr/>
        </p:nvSpPr>
        <p:spPr>
          <a:xfrm>
            <a:off x="3111200" y="6127592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CE3B836A-DB8F-462D-992C-37C85049EC06}"/>
              </a:ext>
            </a:extLst>
          </p:cNvPr>
          <p:cNvCxnSpPr/>
          <p:nvPr/>
        </p:nvCxnSpPr>
        <p:spPr>
          <a:xfrm>
            <a:off x="1140055" y="606713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6B116A1A-2EC6-482A-98FE-5DBA66F40962}"/>
              </a:ext>
            </a:extLst>
          </p:cNvPr>
          <p:cNvCxnSpPr/>
          <p:nvPr/>
        </p:nvCxnSpPr>
        <p:spPr>
          <a:xfrm>
            <a:off x="1146964" y="6276689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DFCC2FD-1624-4123-A3B6-F592D6381A06}"/>
              </a:ext>
            </a:extLst>
          </p:cNvPr>
          <p:cNvSpPr txBox="1"/>
          <p:nvPr/>
        </p:nvSpPr>
        <p:spPr>
          <a:xfrm>
            <a:off x="887336" y="6142832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A1CD671-BF0C-497F-8C3A-F36AA93951D5}"/>
              </a:ext>
            </a:extLst>
          </p:cNvPr>
          <p:cNvSpPr txBox="1"/>
          <p:nvPr/>
        </p:nvSpPr>
        <p:spPr>
          <a:xfrm>
            <a:off x="1982354" y="6564661"/>
            <a:ext cx="946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E35872E9-988D-421A-9CAD-C28199179A11}"/>
              </a:ext>
            </a:extLst>
          </p:cNvPr>
          <p:cNvSpPr txBox="1"/>
          <p:nvPr/>
        </p:nvSpPr>
        <p:spPr>
          <a:xfrm>
            <a:off x="3374339" y="7990588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B2D035CF-D1A6-4F33-B73B-3D4DD992F4FD}"/>
              </a:ext>
            </a:extLst>
          </p:cNvPr>
          <p:cNvCxnSpPr/>
          <p:nvPr/>
        </p:nvCxnSpPr>
        <p:spPr>
          <a:xfrm>
            <a:off x="3728481" y="8232035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CB19A55-A37E-4AE9-B9BD-DC1CC63EF7C6}"/>
              </a:ext>
            </a:extLst>
          </p:cNvPr>
          <p:cNvSpPr txBox="1"/>
          <p:nvPr/>
        </p:nvSpPr>
        <p:spPr>
          <a:xfrm>
            <a:off x="3397172" y="5141340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A71B206E-3B5D-4C76-979F-87BD02957A16}"/>
              </a:ext>
            </a:extLst>
          </p:cNvPr>
          <p:cNvCxnSpPr/>
          <p:nvPr/>
        </p:nvCxnSpPr>
        <p:spPr>
          <a:xfrm>
            <a:off x="3751314" y="5382787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6980AFB9-34F3-43C6-AECA-BD390E272815}"/>
              </a:ext>
            </a:extLst>
          </p:cNvPr>
          <p:cNvSpPr txBox="1"/>
          <p:nvPr/>
        </p:nvSpPr>
        <p:spPr>
          <a:xfrm>
            <a:off x="4106123" y="6718549"/>
            <a:ext cx="1579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1986778-7109-41E6-AE16-15DE7193EAFE}"/>
              </a:ext>
            </a:extLst>
          </p:cNvPr>
          <p:cNvSpPr txBox="1"/>
          <p:nvPr/>
        </p:nvSpPr>
        <p:spPr>
          <a:xfrm>
            <a:off x="4322723" y="9167212"/>
            <a:ext cx="1301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5D88309A-F637-4518-AAB6-51C3D0529744}"/>
              </a:ext>
            </a:extLst>
          </p:cNvPr>
          <p:cNvSpPr txBox="1"/>
          <p:nvPr/>
        </p:nvSpPr>
        <p:spPr>
          <a:xfrm>
            <a:off x="866644" y="5127047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156ACEC4-7DFE-42F0-B964-D7881AD02AE1}"/>
              </a:ext>
            </a:extLst>
          </p:cNvPr>
          <p:cNvCxnSpPr/>
          <p:nvPr/>
        </p:nvCxnSpPr>
        <p:spPr>
          <a:xfrm>
            <a:off x="1447713" y="5396039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8EB0C99-2068-4C7F-92FB-C959C9145E08}"/>
              </a:ext>
            </a:extLst>
          </p:cNvPr>
          <p:cNvSpPr txBox="1"/>
          <p:nvPr/>
        </p:nvSpPr>
        <p:spPr>
          <a:xfrm>
            <a:off x="991550" y="7935039"/>
            <a:ext cx="100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42EC679D-60FA-4685-9B9E-1BF83AF904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810731"/>
              </p:ext>
            </p:extLst>
          </p:nvPr>
        </p:nvGraphicFramePr>
        <p:xfrm>
          <a:off x="1224796" y="8303384"/>
          <a:ext cx="2092188" cy="1230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" r:id="rId7" imgW="9879120" imgH="5828400" progId="">
                  <p:embed/>
                </p:oleObj>
              </mc:Choice>
              <mc:Fallback>
                <p:oleObj r:id="rId7" imgW="9879120" imgH="5828400" progId="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42EC679D-60FA-4685-9B9E-1BF83AF904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24796" y="8303384"/>
                        <a:ext cx="2092188" cy="12306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id="{CC0F7BE2-E5B9-4F25-8D60-8ADFBA7982D4}"/>
              </a:ext>
            </a:extLst>
          </p:cNvPr>
          <p:cNvSpPr/>
          <p:nvPr/>
        </p:nvSpPr>
        <p:spPr>
          <a:xfrm>
            <a:off x="1379908" y="8504977"/>
            <a:ext cx="1773602" cy="26440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B267B287-20D3-4DC3-BC56-746FD225902D}"/>
              </a:ext>
            </a:extLst>
          </p:cNvPr>
          <p:cNvCxnSpPr/>
          <p:nvPr/>
        </p:nvCxnSpPr>
        <p:spPr>
          <a:xfrm>
            <a:off x="1101105" y="8631214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14AECBB-D67E-4E60-8149-7ADDF190902B}"/>
              </a:ext>
            </a:extLst>
          </p:cNvPr>
          <p:cNvSpPr txBox="1"/>
          <p:nvPr/>
        </p:nvSpPr>
        <p:spPr>
          <a:xfrm>
            <a:off x="841477" y="8497357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8A6E3490-652B-4CC5-803A-92B2609AA8B9}"/>
              </a:ext>
            </a:extLst>
          </p:cNvPr>
          <p:cNvSpPr txBox="1"/>
          <p:nvPr/>
        </p:nvSpPr>
        <p:spPr>
          <a:xfrm>
            <a:off x="1987513" y="8903790"/>
            <a:ext cx="745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994FDED1-ED79-4E0E-A648-334F56BF37BF}"/>
              </a:ext>
            </a:extLst>
          </p:cNvPr>
          <p:cNvCxnSpPr/>
          <p:nvPr/>
        </p:nvCxnSpPr>
        <p:spPr>
          <a:xfrm>
            <a:off x="1131419" y="899710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5BE565DF-D261-487C-9155-76A7DDDAFD62}"/>
              </a:ext>
            </a:extLst>
          </p:cNvPr>
          <p:cNvSpPr txBox="1"/>
          <p:nvPr/>
        </p:nvSpPr>
        <p:spPr>
          <a:xfrm>
            <a:off x="867981" y="886324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直線單箭頭接點 36">
            <a:extLst>
              <a:ext uri="{FF2B5EF4-FFF2-40B4-BE49-F238E27FC236}">
                <a16:creationId xmlns:a16="http://schemas.microsoft.com/office/drawing/2014/main" id="{C80A13FE-9DF1-4CF6-80D0-5CD2CE70493A}"/>
              </a:ext>
            </a:extLst>
          </p:cNvPr>
          <p:cNvCxnSpPr/>
          <p:nvPr/>
        </p:nvCxnSpPr>
        <p:spPr>
          <a:xfrm>
            <a:off x="1134847" y="930571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1BE6C480-BC30-48CF-BD3F-74072753E1B5}"/>
              </a:ext>
            </a:extLst>
          </p:cNvPr>
          <p:cNvSpPr txBox="1"/>
          <p:nvPr/>
        </p:nvSpPr>
        <p:spPr>
          <a:xfrm>
            <a:off x="871409" y="917185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直線單箭頭接點 38">
            <a:extLst>
              <a:ext uri="{FF2B5EF4-FFF2-40B4-BE49-F238E27FC236}">
                <a16:creationId xmlns:a16="http://schemas.microsoft.com/office/drawing/2014/main" id="{BD828A0E-25ED-4DA4-8F80-6083B50E6069}"/>
              </a:ext>
            </a:extLst>
          </p:cNvPr>
          <p:cNvCxnSpPr/>
          <p:nvPr/>
        </p:nvCxnSpPr>
        <p:spPr>
          <a:xfrm>
            <a:off x="1345692" y="8189738"/>
            <a:ext cx="0" cy="881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CD4609-75C4-4BDB-8ABA-A116676EA4DD}"/>
              </a:ext>
            </a:extLst>
          </p:cNvPr>
          <p:cNvSpPr txBox="1"/>
          <p:nvPr/>
        </p:nvSpPr>
        <p:spPr>
          <a:xfrm>
            <a:off x="0" y="-7242"/>
            <a:ext cx="458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1D (Full images for Fig. 1E left panel ) 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0DC8D4EC-661B-498B-A85C-741C01AC924A}"/>
              </a:ext>
            </a:extLst>
          </p:cNvPr>
          <p:cNvSpPr txBox="1"/>
          <p:nvPr/>
        </p:nvSpPr>
        <p:spPr>
          <a:xfrm>
            <a:off x="3010394" y="2674377"/>
            <a:ext cx="5713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0C7E167-10F7-4ED5-973C-32C3E2B1F22E}"/>
              </a:ext>
            </a:extLst>
          </p:cNvPr>
          <p:cNvSpPr txBox="1"/>
          <p:nvPr/>
        </p:nvSpPr>
        <p:spPr>
          <a:xfrm>
            <a:off x="3005633" y="2828100"/>
            <a:ext cx="5564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41F2E52-37EA-477D-B9E5-DD64D698939F}"/>
              </a:ext>
            </a:extLst>
          </p:cNvPr>
          <p:cNvSpPr txBox="1"/>
          <p:nvPr/>
        </p:nvSpPr>
        <p:spPr>
          <a:xfrm>
            <a:off x="1388524" y="2375951"/>
            <a:ext cx="591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E265649-5C27-49F2-83F3-01630FA472A0}"/>
              </a:ext>
            </a:extLst>
          </p:cNvPr>
          <p:cNvSpPr txBox="1"/>
          <p:nvPr/>
        </p:nvSpPr>
        <p:spPr>
          <a:xfrm>
            <a:off x="1832576" y="2386154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FBDAAE9-2E25-4369-921C-78FF4D75955E}"/>
              </a:ext>
            </a:extLst>
          </p:cNvPr>
          <p:cNvSpPr txBox="1"/>
          <p:nvPr/>
        </p:nvSpPr>
        <p:spPr>
          <a:xfrm>
            <a:off x="2937776" y="2438301"/>
            <a:ext cx="42404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50" b="1" dirty="0">
                <a:latin typeface="Arial" panose="020B0604020202020204" pitchFamily="34" charset="0"/>
                <a:cs typeface="Arial" panose="020B0604020202020204" pitchFamily="34" charset="0"/>
              </a:rPr>
              <a:t>(ng)</a:t>
            </a:r>
            <a:endParaRPr lang="zh-TW" altLang="en-US" sz="6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8489FB11-46F9-4C06-B6EB-7A10AF3C9882}"/>
              </a:ext>
            </a:extLst>
          </p:cNvPr>
          <p:cNvSpPr txBox="1"/>
          <p:nvPr/>
        </p:nvSpPr>
        <p:spPr>
          <a:xfrm>
            <a:off x="1390791" y="2514534"/>
            <a:ext cx="591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rGAP31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5728F3D3-43BF-4569-A33A-3A10402FD8E7}"/>
              </a:ext>
            </a:extLst>
          </p:cNvPr>
          <p:cNvCxnSpPr/>
          <p:nvPr/>
        </p:nvCxnSpPr>
        <p:spPr>
          <a:xfrm>
            <a:off x="2408392" y="1603303"/>
            <a:ext cx="59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69E4075C-A9AE-4D70-AE2F-AFF8EB21BD25}"/>
              </a:ext>
            </a:extLst>
          </p:cNvPr>
          <p:cNvCxnSpPr/>
          <p:nvPr/>
        </p:nvCxnSpPr>
        <p:spPr>
          <a:xfrm>
            <a:off x="2998137" y="1610284"/>
            <a:ext cx="0" cy="504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EC7D0A6E-1B55-4D8F-83D6-95C841237EB1}"/>
              </a:ext>
            </a:extLst>
          </p:cNvPr>
          <p:cNvCxnSpPr/>
          <p:nvPr/>
        </p:nvCxnSpPr>
        <p:spPr>
          <a:xfrm>
            <a:off x="2845412" y="1613984"/>
            <a:ext cx="0" cy="43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>
            <a:extLst>
              <a:ext uri="{FF2B5EF4-FFF2-40B4-BE49-F238E27FC236}">
                <a16:creationId xmlns:a16="http://schemas.microsoft.com/office/drawing/2014/main" id="{7F0E6C9F-EA3D-48BC-AC01-40CD30CAF0B7}"/>
              </a:ext>
            </a:extLst>
          </p:cNvPr>
          <p:cNvCxnSpPr/>
          <p:nvPr/>
        </p:nvCxnSpPr>
        <p:spPr>
          <a:xfrm>
            <a:off x="2701396" y="1608754"/>
            <a:ext cx="0" cy="25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35E1A25-FEF3-4033-A969-25FA7C38FB9C}"/>
              </a:ext>
            </a:extLst>
          </p:cNvPr>
          <p:cNvSpPr txBox="1"/>
          <p:nvPr/>
        </p:nvSpPr>
        <p:spPr>
          <a:xfrm>
            <a:off x="1842419" y="2529028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5849D15-E314-459C-8D33-4C729D75C988}"/>
              </a:ext>
            </a:extLst>
          </p:cNvPr>
          <p:cNvSpPr txBox="1"/>
          <p:nvPr/>
        </p:nvSpPr>
        <p:spPr>
          <a:xfrm>
            <a:off x="1984976" y="2389710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2C5E151C-EC33-4268-8992-8F03F69F04A1}"/>
              </a:ext>
            </a:extLst>
          </p:cNvPr>
          <p:cNvSpPr txBox="1"/>
          <p:nvPr/>
        </p:nvSpPr>
        <p:spPr>
          <a:xfrm>
            <a:off x="1951951" y="2532584"/>
            <a:ext cx="4109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A3E6C993-D0C4-412C-9165-B21B3515810B}"/>
              </a:ext>
            </a:extLst>
          </p:cNvPr>
          <p:cNvSpPr txBox="1"/>
          <p:nvPr/>
        </p:nvSpPr>
        <p:spPr>
          <a:xfrm>
            <a:off x="2093384" y="2389710"/>
            <a:ext cx="34034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C819798-33B4-46C9-8A5C-E48189E171E9}"/>
              </a:ext>
            </a:extLst>
          </p:cNvPr>
          <p:cNvSpPr txBox="1"/>
          <p:nvPr/>
        </p:nvSpPr>
        <p:spPr>
          <a:xfrm>
            <a:off x="2150858" y="2532584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D60B41C-74F2-4697-9DA8-14BBD3C447DC}"/>
              </a:ext>
            </a:extLst>
          </p:cNvPr>
          <p:cNvSpPr txBox="1"/>
          <p:nvPr/>
        </p:nvSpPr>
        <p:spPr>
          <a:xfrm>
            <a:off x="2300599" y="2391064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6FAF259E-054C-444C-A569-A30F7187F0D3}"/>
              </a:ext>
            </a:extLst>
          </p:cNvPr>
          <p:cNvSpPr txBox="1"/>
          <p:nvPr/>
        </p:nvSpPr>
        <p:spPr>
          <a:xfrm>
            <a:off x="2420308" y="2391081"/>
            <a:ext cx="4270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2842FBA-B8BF-4A60-A7B7-97CAB93679E0}"/>
              </a:ext>
            </a:extLst>
          </p:cNvPr>
          <p:cNvSpPr txBox="1"/>
          <p:nvPr/>
        </p:nvSpPr>
        <p:spPr>
          <a:xfrm>
            <a:off x="2565603" y="2391081"/>
            <a:ext cx="30930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7E00D98E-1BA0-4E36-A2B4-A74D19312AA3}"/>
              </a:ext>
            </a:extLst>
          </p:cNvPr>
          <p:cNvSpPr txBox="1"/>
          <p:nvPr/>
        </p:nvSpPr>
        <p:spPr>
          <a:xfrm>
            <a:off x="2690090" y="2390760"/>
            <a:ext cx="4210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2992684-DE61-45E1-AE27-A66BBA8657E2}"/>
              </a:ext>
            </a:extLst>
          </p:cNvPr>
          <p:cNvSpPr txBox="1"/>
          <p:nvPr/>
        </p:nvSpPr>
        <p:spPr>
          <a:xfrm>
            <a:off x="2833938" y="2527314"/>
            <a:ext cx="3575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1" name="圖表 60">
            <a:extLst>
              <a:ext uri="{FF2B5EF4-FFF2-40B4-BE49-F238E27FC236}">
                <a16:creationId xmlns:a16="http://schemas.microsoft.com/office/drawing/2014/main" id="{295A85EA-D333-4A2D-8DDC-EB6467F46E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163704"/>
              </p:ext>
            </p:extLst>
          </p:nvPr>
        </p:nvGraphicFramePr>
        <p:xfrm>
          <a:off x="1664133" y="1523968"/>
          <a:ext cx="1395298" cy="1004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2" name="文字方塊 61">
            <a:extLst>
              <a:ext uri="{FF2B5EF4-FFF2-40B4-BE49-F238E27FC236}">
                <a16:creationId xmlns:a16="http://schemas.microsoft.com/office/drawing/2014/main" id="{DE4C0049-3B31-4F68-8FB3-9A9F1BC553BA}"/>
              </a:ext>
            </a:extLst>
          </p:cNvPr>
          <p:cNvSpPr txBox="1"/>
          <p:nvPr/>
        </p:nvSpPr>
        <p:spPr>
          <a:xfrm>
            <a:off x="2334996" y="2511991"/>
            <a:ext cx="2050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71E40E91-43AB-4424-A15A-507697CAAF05}"/>
              </a:ext>
            </a:extLst>
          </p:cNvPr>
          <p:cNvSpPr txBox="1"/>
          <p:nvPr/>
        </p:nvSpPr>
        <p:spPr>
          <a:xfrm>
            <a:off x="2469432" y="2514577"/>
            <a:ext cx="2050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71AD029-196A-412E-911D-5A6E4941467B}"/>
              </a:ext>
            </a:extLst>
          </p:cNvPr>
          <p:cNvSpPr txBox="1"/>
          <p:nvPr/>
        </p:nvSpPr>
        <p:spPr>
          <a:xfrm>
            <a:off x="2603980" y="2513671"/>
            <a:ext cx="2050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7D6BBBE6-D172-4E0B-90D6-83A861C53C58}"/>
              </a:ext>
            </a:extLst>
          </p:cNvPr>
          <p:cNvSpPr txBox="1"/>
          <p:nvPr/>
        </p:nvSpPr>
        <p:spPr>
          <a:xfrm>
            <a:off x="2746541" y="2512001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B2B2B72D-A3D4-40AA-8438-2C1987F9461A}"/>
              </a:ext>
            </a:extLst>
          </p:cNvPr>
          <p:cNvSpPr txBox="1"/>
          <p:nvPr/>
        </p:nvSpPr>
        <p:spPr>
          <a:xfrm>
            <a:off x="2885794" y="2384905"/>
            <a:ext cx="2480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7E6B4FC-0719-4873-B80B-67C28969720F}"/>
              </a:ext>
            </a:extLst>
          </p:cNvPr>
          <p:cNvSpPr txBox="1"/>
          <p:nvPr/>
        </p:nvSpPr>
        <p:spPr>
          <a:xfrm rot="16200000">
            <a:off x="1098057" y="1842947"/>
            <a:ext cx="9941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activity 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ACD82910-C9C9-47B8-927B-C995E8C95207}"/>
              </a:ext>
            </a:extLst>
          </p:cNvPr>
          <p:cNvSpPr txBox="1"/>
          <p:nvPr/>
        </p:nvSpPr>
        <p:spPr>
          <a:xfrm>
            <a:off x="2445407" y="165992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43D31580-5760-4234-ABFA-6CC06725E80D}"/>
              </a:ext>
            </a:extLst>
          </p:cNvPr>
          <p:cNvSpPr txBox="1"/>
          <p:nvPr/>
        </p:nvSpPr>
        <p:spPr>
          <a:xfrm>
            <a:off x="2860476" y="215551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4508FF1-EAFC-4249-AC67-1DEB0EF598E9}"/>
              </a:ext>
            </a:extLst>
          </p:cNvPr>
          <p:cNvSpPr txBox="1"/>
          <p:nvPr/>
        </p:nvSpPr>
        <p:spPr>
          <a:xfrm>
            <a:off x="2716460" y="206971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C712B2D2-3A95-44FF-9ACB-D938BC12946E}"/>
              </a:ext>
            </a:extLst>
          </p:cNvPr>
          <p:cNvSpPr txBox="1"/>
          <p:nvPr/>
        </p:nvSpPr>
        <p:spPr>
          <a:xfrm>
            <a:off x="2572444" y="1854307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直線接點 71">
            <a:extLst>
              <a:ext uri="{FF2B5EF4-FFF2-40B4-BE49-F238E27FC236}">
                <a16:creationId xmlns:a16="http://schemas.microsoft.com/office/drawing/2014/main" id="{979E9000-CDD6-46F8-A750-3E964E7691C3}"/>
              </a:ext>
            </a:extLst>
          </p:cNvPr>
          <p:cNvCxnSpPr/>
          <p:nvPr/>
        </p:nvCxnSpPr>
        <p:spPr>
          <a:xfrm>
            <a:off x="2551996" y="1614402"/>
            <a:ext cx="0" cy="36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EBB33121-3212-4146-B463-31F54351D1BE}"/>
              </a:ext>
            </a:extLst>
          </p:cNvPr>
          <p:cNvSpPr txBox="1"/>
          <p:nvPr/>
        </p:nvSpPr>
        <p:spPr>
          <a:xfrm>
            <a:off x="1922597" y="2100380"/>
            <a:ext cx="4607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BJAB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A2147B3-45A5-4297-9525-0A7EBA47035C}"/>
              </a:ext>
            </a:extLst>
          </p:cNvPr>
          <p:cNvSpPr txBox="1"/>
          <p:nvPr/>
        </p:nvSpPr>
        <p:spPr>
          <a:xfrm>
            <a:off x="2237419" y="1424608"/>
            <a:ext cx="12528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BJAB-E1/</a:t>
            </a:r>
            <a:r>
              <a:rPr lang="en-US" altLang="zh-TW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-Luc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5" name="物件 74">
            <a:extLst>
              <a:ext uri="{FF2B5EF4-FFF2-40B4-BE49-F238E27FC236}">
                <a16:creationId xmlns:a16="http://schemas.microsoft.com/office/drawing/2014/main" id="{8E9341A1-272F-48D3-B61D-D4765A6714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869203"/>
              </p:ext>
            </p:extLst>
          </p:nvPr>
        </p:nvGraphicFramePr>
        <p:xfrm>
          <a:off x="1889602" y="2700140"/>
          <a:ext cx="1206000" cy="151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2" name="Image" r:id="rId10" imgW="8342640" imgH="1053720" progId="Photoshop.Image.13">
                  <p:embed/>
                </p:oleObj>
              </mc:Choice>
              <mc:Fallback>
                <p:oleObj name="Image" r:id="rId10" imgW="8342640" imgH="1053720" progId="Photoshop.Image.13">
                  <p:embed/>
                  <p:pic>
                    <p:nvPicPr>
                      <p:cNvPr id="75" name="物件 74">
                        <a:extLst>
                          <a:ext uri="{FF2B5EF4-FFF2-40B4-BE49-F238E27FC236}">
                            <a16:creationId xmlns:a16="http://schemas.microsoft.com/office/drawing/2014/main" id="{8E9341A1-272F-48D3-B61D-D4765A6714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89602" y="2700140"/>
                        <a:ext cx="1206000" cy="151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物件 75">
            <a:extLst>
              <a:ext uri="{FF2B5EF4-FFF2-40B4-BE49-F238E27FC236}">
                <a16:creationId xmlns:a16="http://schemas.microsoft.com/office/drawing/2014/main" id="{CEB5031A-D4C4-4B7F-9737-06F823D3F5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112319"/>
              </p:ext>
            </p:extLst>
          </p:nvPr>
        </p:nvGraphicFramePr>
        <p:xfrm>
          <a:off x="1888549" y="2877663"/>
          <a:ext cx="1207008" cy="153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" r:id="rId12" imgW="8393400" imgH="1066320" progId="">
                  <p:embed/>
                </p:oleObj>
              </mc:Choice>
              <mc:Fallback>
                <p:oleObj r:id="rId12" imgW="8393400" imgH="1066320" progId="">
                  <p:embed/>
                  <p:pic>
                    <p:nvPicPr>
                      <p:cNvPr id="76" name="物件 75">
                        <a:extLst>
                          <a:ext uri="{FF2B5EF4-FFF2-40B4-BE49-F238E27FC236}">
                            <a16:creationId xmlns:a16="http://schemas.microsoft.com/office/drawing/2014/main" id="{CEB5031A-D4C4-4B7F-9737-06F823D3F5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888549" y="2877663"/>
                        <a:ext cx="1207008" cy="153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文字方塊 76">
            <a:extLst>
              <a:ext uri="{FF2B5EF4-FFF2-40B4-BE49-F238E27FC236}">
                <a16:creationId xmlns:a16="http://schemas.microsoft.com/office/drawing/2014/main" id="{32C66E70-5DF0-4076-A3B2-97E28B38B484}"/>
              </a:ext>
            </a:extLst>
          </p:cNvPr>
          <p:cNvSpPr txBox="1"/>
          <p:nvPr/>
        </p:nvSpPr>
        <p:spPr>
          <a:xfrm>
            <a:off x="1495811" y="5426851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1 2  3 4 5 6  7 8</a:t>
            </a:r>
            <a:endParaRPr lang="zh-TW" altLang="en-US" dirty="0"/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7D08E022-B430-487B-AD12-80F1A051598B}"/>
              </a:ext>
            </a:extLst>
          </p:cNvPr>
          <p:cNvSpPr txBox="1"/>
          <p:nvPr/>
        </p:nvSpPr>
        <p:spPr>
          <a:xfrm>
            <a:off x="1412776" y="8180151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1  2  3 4  5  6  7  8</a:t>
            </a:r>
            <a:endParaRPr lang="zh-TW" altLang="en-US" dirty="0"/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BEE49AF-3337-46DF-A702-4DD34688A40C}"/>
              </a:ext>
            </a:extLst>
          </p:cNvPr>
          <p:cNvSpPr txBox="1"/>
          <p:nvPr/>
        </p:nvSpPr>
        <p:spPr>
          <a:xfrm>
            <a:off x="1805524" y="2999492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1 2 3 456 7 8</a:t>
            </a:r>
            <a:endParaRPr lang="zh-TW" altLang="en-US" dirty="0"/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39FD341-33C1-43DF-9A4B-86C27FE26182}"/>
              </a:ext>
            </a:extLst>
          </p:cNvPr>
          <p:cNvSpPr txBox="1"/>
          <p:nvPr/>
        </p:nvSpPr>
        <p:spPr>
          <a:xfrm>
            <a:off x="4159110" y="1885045"/>
            <a:ext cx="1790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Shown in figures </a:t>
            </a:r>
          </a:p>
          <a:p>
            <a:r>
              <a:rPr lang="en-US" altLang="zh-TW" dirty="0"/>
              <a:t>and legends</a:t>
            </a:r>
            <a:endParaRPr lang="zh-TW" altLang="en-US" dirty="0"/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3D8DC903-B3A6-42C6-B2DA-38B364C0ACBC}"/>
              </a:ext>
            </a:extLst>
          </p:cNvPr>
          <p:cNvSpPr/>
          <p:nvPr/>
        </p:nvSpPr>
        <p:spPr>
          <a:xfrm>
            <a:off x="1028484" y="992560"/>
            <a:ext cx="3107793" cy="2513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CFC85C67-312F-4810-B851-67B24DB43037}"/>
              </a:ext>
            </a:extLst>
          </p:cNvPr>
          <p:cNvSpPr txBox="1"/>
          <p:nvPr/>
        </p:nvSpPr>
        <p:spPr>
          <a:xfrm>
            <a:off x="1805367" y="4376936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8238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>
            <a:extLst>
              <a:ext uri="{FF2B5EF4-FFF2-40B4-BE49-F238E27FC236}">
                <a16:creationId xmlns:a16="http://schemas.microsoft.com/office/drawing/2014/main" id="{C576FE92-CBE1-407D-8606-A06BD6770D9B}"/>
              </a:ext>
            </a:extLst>
          </p:cNvPr>
          <p:cNvSpPr txBox="1"/>
          <p:nvPr/>
        </p:nvSpPr>
        <p:spPr>
          <a:xfrm>
            <a:off x="0" y="-7242"/>
            <a:ext cx="39951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2</a:t>
            </a:r>
            <a:r>
              <a:rPr lang="zh-TW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A (Full images for Fig. 2A 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2A2F6BA-F17C-4634-B867-923633D21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19" y="5025008"/>
            <a:ext cx="6536641" cy="4464496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E12F8C81-567D-4B45-B6E0-0756F20145EA}"/>
              </a:ext>
            </a:extLst>
          </p:cNvPr>
          <p:cNvSpPr/>
          <p:nvPr/>
        </p:nvSpPr>
        <p:spPr>
          <a:xfrm>
            <a:off x="2038027" y="8625407"/>
            <a:ext cx="180020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4BBBE00-58E1-4EDB-94CD-5CB25BC95A8D}"/>
              </a:ext>
            </a:extLst>
          </p:cNvPr>
          <p:cNvSpPr/>
          <p:nvPr/>
        </p:nvSpPr>
        <p:spPr>
          <a:xfrm>
            <a:off x="1010729" y="2061698"/>
            <a:ext cx="21707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TW" sz="8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DLST</a:t>
            </a:r>
            <a:r>
              <a:rPr lang="en-US" altLang="zh-TW" sz="8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TAKT</a:t>
            </a:r>
            <a:r>
              <a:rPr lang="en-US" altLang="zh-TW" sz="8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TKFIED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       WT</a:t>
            </a:r>
            <a:endParaRPr lang="zh-TW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C0D4EE8A-952E-4CE2-A528-F8C4016176DF}"/>
              </a:ext>
            </a:extLst>
          </p:cNvPr>
          <p:cNvCxnSpPr/>
          <p:nvPr/>
        </p:nvCxnSpPr>
        <p:spPr>
          <a:xfrm>
            <a:off x="1329527" y="1884398"/>
            <a:ext cx="15841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1FB34700-CE89-42EA-A640-708708A666B9}"/>
              </a:ext>
            </a:extLst>
          </p:cNvPr>
          <p:cNvSpPr/>
          <p:nvPr/>
        </p:nvSpPr>
        <p:spPr>
          <a:xfrm>
            <a:off x="1545551" y="1799691"/>
            <a:ext cx="360040" cy="1440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EFC6A91-F0CA-45BC-B73A-648A6B13DC86}"/>
              </a:ext>
            </a:extLst>
          </p:cNvPr>
          <p:cNvSpPr/>
          <p:nvPr/>
        </p:nvSpPr>
        <p:spPr>
          <a:xfrm>
            <a:off x="2180924" y="1799691"/>
            <a:ext cx="288032" cy="1440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CB66D81-9EB2-417E-A686-26175A944602}"/>
              </a:ext>
            </a:extLst>
          </p:cNvPr>
          <p:cNvSpPr/>
          <p:nvPr/>
        </p:nvSpPr>
        <p:spPr>
          <a:xfrm>
            <a:off x="2502867" y="1799691"/>
            <a:ext cx="216024" cy="144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D425827C-CC82-41F6-AEAC-0FD81B60607A}"/>
              </a:ext>
            </a:extLst>
          </p:cNvPr>
          <p:cNvSpPr txBox="1"/>
          <p:nvPr/>
        </p:nvSpPr>
        <p:spPr>
          <a:xfrm>
            <a:off x="1564854" y="1761547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FD75E53-5AC7-42C1-B312-C01796138740}"/>
              </a:ext>
            </a:extLst>
          </p:cNvPr>
          <p:cNvSpPr txBox="1"/>
          <p:nvPr/>
        </p:nvSpPr>
        <p:spPr>
          <a:xfrm>
            <a:off x="1420415" y="1651395"/>
            <a:ext cx="163730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174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221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01AE407-0A4B-4292-9037-FE2DDF419CB8}"/>
              </a:ext>
            </a:extLst>
          </p:cNvPr>
          <p:cNvCxnSpPr/>
          <p:nvPr/>
        </p:nvCxnSpPr>
        <p:spPr>
          <a:xfrm flipV="1">
            <a:off x="2502867" y="1651395"/>
            <a:ext cx="122804" cy="148296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F6B59207-4FD2-481E-B4B5-032734C967AA}"/>
              </a:ext>
            </a:extLst>
          </p:cNvPr>
          <p:cNvSpPr txBox="1"/>
          <p:nvPr/>
        </p:nvSpPr>
        <p:spPr>
          <a:xfrm>
            <a:off x="2546263" y="1551826"/>
            <a:ext cx="33374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206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A42AC569-EA62-487F-AF50-43476F5EBBC5}"/>
              </a:ext>
            </a:extLst>
          </p:cNvPr>
          <p:cNvCxnSpPr/>
          <p:nvPr/>
        </p:nvCxnSpPr>
        <p:spPr>
          <a:xfrm>
            <a:off x="1401535" y="1884398"/>
            <a:ext cx="0" cy="92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BE1DBBD5-5637-4764-810A-5834B06E2047}"/>
              </a:ext>
            </a:extLst>
          </p:cNvPr>
          <p:cNvCxnSpPr/>
          <p:nvPr/>
        </p:nvCxnSpPr>
        <p:spPr>
          <a:xfrm>
            <a:off x="1477776" y="1884398"/>
            <a:ext cx="0" cy="92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21FB2665-422E-4031-A9A4-6E4E927C46BC}"/>
              </a:ext>
            </a:extLst>
          </p:cNvPr>
          <p:cNvCxnSpPr/>
          <p:nvPr/>
        </p:nvCxnSpPr>
        <p:spPr>
          <a:xfrm flipH="1">
            <a:off x="1185511" y="1976991"/>
            <a:ext cx="216024" cy="514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917D7CBA-1C43-4BE7-9DA0-466FCE688806}"/>
              </a:ext>
            </a:extLst>
          </p:cNvPr>
          <p:cNvCxnSpPr/>
          <p:nvPr/>
        </p:nvCxnSpPr>
        <p:spPr>
          <a:xfrm>
            <a:off x="1477776" y="1976991"/>
            <a:ext cx="847164" cy="108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id="{0391B49B-7763-4047-9250-40BE44383FED}"/>
              </a:ext>
            </a:extLst>
          </p:cNvPr>
          <p:cNvSpPr/>
          <p:nvPr/>
        </p:nvSpPr>
        <p:spPr>
          <a:xfrm>
            <a:off x="1009894" y="2214098"/>
            <a:ext cx="249043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TW" sz="8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DLST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TAKT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YT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KFIED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       F27C</a:t>
            </a:r>
            <a:endParaRPr lang="zh-TW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FFE829C-C72F-4EB0-BFDD-75AE0018CFC3}"/>
              </a:ext>
            </a:extLst>
          </p:cNvPr>
          <p:cNvSpPr/>
          <p:nvPr/>
        </p:nvSpPr>
        <p:spPr>
          <a:xfrm>
            <a:off x="1005660" y="2366498"/>
            <a:ext cx="27106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NF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DLST</a:t>
            </a:r>
            <a:r>
              <a:rPr lang="en-US" altLang="zh-TW" sz="8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altLang="zh-TW" sz="800" u="sng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TKFIED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       A32G</a:t>
            </a:r>
            <a:endParaRPr lang="zh-TW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D7A7AB5-2598-49E2-83D2-09270E1C3ABD}"/>
              </a:ext>
            </a:extLst>
          </p:cNvPr>
          <p:cNvSpPr/>
          <p:nvPr/>
        </p:nvSpPr>
        <p:spPr>
          <a:xfrm>
            <a:off x="1005659" y="2518898"/>
            <a:ext cx="278322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DV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NF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DLST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r>
              <a:rPr lang="en-US" altLang="zh-TW" sz="8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TW" sz="8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KFIED</a:t>
            </a:r>
            <a:r>
              <a:rPr lang="zh-TW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       Y37C</a:t>
            </a:r>
            <a:endParaRPr lang="zh-TW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向右箭號 80">
            <a:extLst>
              <a:ext uri="{FF2B5EF4-FFF2-40B4-BE49-F238E27FC236}">
                <a16:creationId xmlns:a16="http://schemas.microsoft.com/office/drawing/2014/main" id="{C6941D9E-0ABD-4FA4-9AFE-5F66432E37EC}"/>
              </a:ext>
            </a:extLst>
          </p:cNvPr>
          <p:cNvSpPr/>
          <p:nvPr/>
        </p:nvSpPr>
        <p:spPr>
          <a:xfrm>
            <a:off x="1239680" y="2662148"/>
            <a:ext cx="324921" cy="12894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F53A9711-C996-40DB-A05F-67AB0BEA41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036162"/>
              </p:ext>
            </p:extLst>
          </p:nvPr>
        </p:nvGraphicFramePr>
        <p:xfrm>
          <a:off x="1566812" y="2674249"/>
          <a:ext cx="972000" cy="1015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Image" r:id="rId4" imgW="7961760" imgH="825120" progId="Photoshop.Image.13">
                  <p:embed/>
                </p:oleObj>
              </mc:Choice>
              <mc:Fallback>
                <p:oleObj name="Image" r:id="rId4" imgW="7961760" imgH="825120" progId="Photoshop.Image.13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F53A9711-C996-40DB-A05F-67AB0BEA41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66812" y="2674249"/>
                        <a:ext cx="972000" cy="1015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文字方塊 24">
            <a:extLst>
              <a:ext uri="{FF2B5EF4-FFF2-40B4-BE49-F238E27FC236}">
                <a16:creationId xmlns:a16="http://schemas.microsoft.com/office/drawing/2014/main" id="{4311DA10-E1F6-4B46-9EA8-F533321178C2}"/>
              </a:ext>
            </a:extLst>
          </p:cNvPr>
          <p:cNvSpPr txBox="1"/>
          <p:nvPr/>
        </p:nvSpPr>
        <p:spPr>
          <a:xfrm>
            <a:off x="1237393" y="2701417"/>
            <a:ext cx="16485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l-GR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 helix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6BA2FB4F-C116-4931-AA3A-DF1FBD88E2BD}"/>
              </a:ext>
            </a:extLst>
          </p:cNvPr>
          <p:cNvSpPr txBox="1"/>
          <p:nvPr/>
        </p:nvSpPr>
        <p:spPr>
          <a:xfrm>
            <a:off x="2171198" y="1760196"/>
            <a:ext cx="3379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72088B26-7A1B-42A5-8073-814890F29797}"/>
              </a:ext>
            </a:extLst>
          </p:cNvPr>
          <p:cNvSpPr txBox="1"/>
          <p:nvPr/>
        </p:nvSpPr>
        <p:spPr>
          <a:xfrm>
            <a:off x="2460254" y="1772913"/>
            <a:ext cx="3273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24E90EC-1490-4310-AE8E-70AB59F8D57A}"/>
              </a:ext>
            </a:extLst>
          </p:cNvPr>
          <p:cNvSpPr txBox="1"/>
          <p:nvPr/>
        </p:nvSpPr>
        <p:spPr>
          <a:xfrm>
            <a:off x="1997595" y="4048720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0BBF0B92-2FFF-44C9-A8FF-3213BC4B19A5}"/>
              </a:ext>
            </a:extLst>
          </p:cNvPr>
          <p:cNvSpPr txBox="1"/>
          <p:nvPr/>
        </p:nvSpPr>
        <p:spPr>
          <a:xfrm>
            <a:off x="4080671" y="2044829"/>
            <a:ext cx="1790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Shown in figures </a:t>
            </a:r>
          </a:p>
          <a:p>
            <a:r>
              <a:rPr lang="en-US" altLang="zh-TW" dirty="0"/>
              <a:t>and legends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79585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字方塊 7"/>
          <p:cNvSpPr txBox="1"/>
          <p:nvPr/>
        </p:nvSpPr>
        <p:spPr>
          <a:xfrm>
            <a:off x="44624" y="56456"/>
            <a:ext cx="14381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2B</a:t>
            </a:r>
          </a:p>
          <a:p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(Full images for Fig. 2B 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單箭頭接點 3"/>
          <p:cNvCxnSpPr/>
          <p:nvPr/>
        </p:nvCxnSpPr>
        <p:spPr>
          <a:xfrm>
            <a:off x="1054995" y="3011566"/>
            <a:ext cx="7200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671433" y="2873066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A4E33B6E-2D2A-4EA1-873C-5CD8D6B705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043285"/>
              </p:ext>
            </p:extLst>
          </p:nvPr>
        </p:nvGraphicFramePr>
        <p:xfrm>
          <a:off x="3429000" y="5638982"/>
          <a:ext cx="3024239" cy="1904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4" r:id="rId3" imgW="874440" imgH="551520" progId="">
                  <p:embed/>
                </p:oleObj>
              </mc:Choice>
              <mc:Fallback>
                <p:oleObj r:id="rId3" imgW="874440" imgH="551520" progId="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A4E33B6E-2D2A-4EA1-873C-5CD8D6B705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000" y="5638982"/>
                        <a:ext cx="3024239" cy="1904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圖片 8">
            <a:extLst>
              <a:ext uri="{FF2B5EF4-FFF2-40B4-BE49-F238E27FC236}">
                <a16:creationId xmlns:a16="http://schemas.microsoft.com/office/drawing/2014/main" id="{8C2E6517-4F9F-4FE3-C469-F6759F9C36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4" t="51595" r="28225" b="24902"/>
          <a:stretch/>
        </p:blipFill>
        <p:spPr>
          <a:xfrm>
            <a:off x="993402" y="4054920"/>
            <a:ext cx="3962401" cy="1255059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6BCDF75F-A730-BB14-E712-F4FBA73440A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25" t="51595" r="27217" b="24903"/>
          <a:stretch/>
        </p:blipFill>
        <p:spPr>
          <a:xfrm>
            <a:off x="960474" y="2741698"/>
            <a:ext cx="4034119" cy="1255059"/>
          </a:xfrm>
          <a:prstGeom prst="rect">
            <a:avLst/>
          </a:prstGeom>
        </p:spPr>
      </p:pic>
      <p:cxnSp>
        <p:nvCxnSpPr>
          <p:cNvPr id="3" name="直線單箭頭接點 2">
            <a:extLst>
              <a:ext uri="{FF2B5EF4-FFF2-40B4-BE49-F238E27FC236}">
                <a16:creationId xmlns:a16="http://schemas.microsoft.com/office/drawing/2014/main" id="{D0465878-C7A0-4B78-B0FE-228F67CDBF86}"/>
              </a:ext>
            </a:extLst>
          </p:cNvPr>
          <p:cNvCxnSpPr/>
          <p:nvPr/>
        </p:nvCxnSpPr>
        <p:spPr>
          <a:xfrm>
            <a:off x="1005953" y="3026022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1FD16581-53A3-4E9F-81F7-C8C61E3E0245}"/>
              </a:ext>
            </a:extLst>
          </p:cNvPr>
          <p:cNvCxnSpPr/>
          <p:nvPr/>
        </p:nvCxnSpPr>
        <p:spPr>
          <a:xfrm>
            <a:off x="816458" y="4288888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815E8D5-F046-488F-B1D7-5AAE0D6E3F51}"/>
              </a:ext>
            </a:extLst>
          </p:cNvPr>
          <p:cNvSpPr txBox="1"/>
          <p:nvPr/>
        </p:nvSpPr>
        <p:spPr>
          <a:xfrm>
            <a:off x="4272842" y="338460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740533C-A80F-42BA-9D30-9769F7CE1176}"/>
              </a:ext>
            </a:extLst>
          </p:cNvPr>
          <p:cNvSpPr txBox="1"/>
          <p:nvPr/>
        </p:nvSpPr>
        <p:spPr>
          <a:xfrm>
            <a:off x="3986481" y="4735658"/>
            <a:ext cx="1150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2978500-CD2F-41B1-9012-109CA64BFD80}"/>
              </a:ext>
            </a:extLst>
          </p:cNvPr>
          <p:cNvSpPr txBox="1"/>
          <p:nvPr/>
        </p:nvSpPr>
        <p:spPr>
          <a:xfrm>
            <a:off x="539583" y="4150388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29B2A23-B971-4BE3-93B2-1DF332298498}"/>
              </a:ext>
            </a:extLst>
          </p:cNvPr>
          <p:cNvSpPr txBox="1"/>
          <p:nvPr/>
        </p:nvSpPr>
        <p:spPr>
          <a:xfrm>
            <a:off x="5562198" y="7127053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AF64A828-96A9-4069-9FE2-D4548D0A8F80}"/>
              </a:ext>
            </a:extLst>
          </p:cNvPr>
          <p:cNvCxnSpPr/>
          <p:nvPr/>
        </p:nvCxnSpPr>
        <p:spPr>
          <a:xfrm>
            <a:off x="3232985" y="6746361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16B8CB1-4335-4B3F-BCB0-2F2D3C87FF42}"/>
              </a:ext>
            </a:extLst>
          </p:cNvPr>
          <p:cNvSpPr txBox="1"/>
          <p:nvPr/>
        </p:nvSpPr>
        <p:spPr>
          <a:xfrm>
            <a:off x="2956110" y="6607861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F58A686A-A32B-432E-9C5F-C4D2B23EB44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4" t="43815" r="17991" b="7836"/>
          <a:stretch/>
        </p:blipFill>
        <p:spPr>
          <a:xfrm>
            <a:off x="3460475" y="7846587"/>
            <a:ext cx="3032254" cy="2002957"/>
          </a:xfrm>
          <a:prstGeom prst="rect">
            <a:avLst/>
          </a:prstGeom>
        </p:spPr>
      </p:pic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2C19DC8F-ED92-44A6-B9EA-E3D7AD4F7C8B}"/>
              </a:ext>
            </a:extLst>
          </p:cNvPr>
          <p:cNvCxnSpPr/>
          <p:nvPr/>
        </p:nvCxnSpPr>
        <p:spPr>
          <a:xfrm>
            <a:off x="3233533" y="6965021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3A77EBF9-EBD6-40E6-93CE-146E12DA0699}"/>
              </a:ext>
            </a:extLst>
          </p:cNvPr>
          <p:cNvSpPr txBox="1"/>
          <p:nvPr/>
        </p:nvSpPr>
        <p:spPr>
          <a:xfrm>
            <a:off x="2956658" y="6826521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3D47C214-5BB3-4F72-88F4-06EB4125A0D4}"/>
              </a:ext>
            </a:extLst>
          </p:cNvPr>
          <p:cNvCxnSpPr/>
          <p:nvPr/>
        </p:nvCxnSpPr>
        <p:spPr>
          <a:xfrm>
            <a:off x="3246785" y="891473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A028832-5472-4310-8A4E-C6CEE0E92CD7}"/>
              </a:ext>
            </a:extLst>
          </p:cNvPr>
          <p:cNvSpPr txBox="1"/>
          <p:nvPr/>
        </p:nvSpPr>
        <p:spPr>
          <a:xfrm>
            <a:off x="2969910" y="8776233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E0950560-1730-42AB-9578-50CCD5D15885}"/>
              </a:ext>
            </a:extLst>
          </p:cNvPr>
          <p:cNvCxnSpPr/>
          <p:nvPr/>
        </p:nvCxnSpPr>
        <p:spPr>
          <a:xfrm>
            <a:off x="3247333" y="9133393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F6CB8ED5-5176-4D64-BE68-CC1BFF6A2CBE}"/>
              </a:ext>
            </a:extLst>
          </p:cNvPr>
          <p:cNvSpPr txBox="1"/>
          <p:nvPr/>
        </p:nvSpPr>
        <p:spPr>
          <a:xfrm>
            <a:off x="2970458" y="8994893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EC76DAB-291B-4404-9200-C042D6A5A666}"/>
              </a:ext>
            </a:extLst>
          </p:cNvPr>
          <p:cNvSpPr txBox="1"/>
          <p:nvPr/>
        </p:nvSpPr>
        <p:spPr>
          <a:xfrm>
            <a:off x="5409418" y="9426592"/>
            <a:ext cx="1150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EC305CC6-4DBD-49D2-B1C9-E9B7951659F9}"/>
              </a:ext>
            </a:extLst>
          </p:cNvPr>
          <p:cNvSpPr txBox="1"/>
          <p:nvPr/>
        </p:nvSpPr>
        <p:spPr>
          <a:xfrm>
            <a:off x="730069" y="2479194"/>
            <a:ext cx="880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D742F24F-C5C9-44EA-AAA7-D8866C93B355}"/>
              </a:ext>
            </a:extLst>
          </p:cNvPr>
          <p:cNvCxnSpPr/>
          <p:nvPr/>
        </p:nvCxnSpPr>
        <p:spPr>
          <a:xfrm>
            <a:off x="1333132" y="2729857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7D99478D-50EE-493D-AE87-02A68B0F0639}"/>
              </a:ext>
            </a:extLst>
          </p:cNvPr>
          <p:cNvSpPr txBox="1"/>
          <p:nvPr/>
        </p:nvSpPr>
        <p:spPr>
          <a:xfrm>
            <a:off x="1060112" y="3709980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8E9FB00C-F3F7-48F9-8B9E-0C9B288337F3}"/>
              </a:ext>
            </a:extLst>
          </p:cNvPr>
          <p:cNvCxnSpPr/>
          <p:nvPr/>
        </p:nvCxnSpPr>
        <p:spPr>
          <a:xfrm>
            <a:off x="1382626" y="3941597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8418EFE-A12F-4164-8F39-1AD8E5CD60DA}"/>
              </a:ext>
            </a:extLst>
          </p:cNvPr>
          <p:cNvSpPr txBox="1"/>
          <p:nvPr/>
        </p:nvSpPr>
        <p:spPr>
          <a:xfrm>
            <a:off x="3185934" y="5299236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4D32C7BA-FE9D-49A3-9AFE-FD768158B900}"/>
              </a:ext>
            </a:extLst>
          </p:cNvPr>
          <p:cNvCxnSpPr/>
          <p:nvPr/>
        </p:nvCxnSpPr>
        <p:spPr>
          <a:xfrm>
            <a:off x="3508448" y="5530853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1DB03DE-A5FD-469A-AED8-8BD7D4DE68E3}"/>
              </a:ext>
            </a:extLst>
          </p:cNvPr>
          <p:cNvSpPr txBox="1"/>
          <p:nvPr/>
        </p:nvSpPr>
        <p:spPr>
          <a:xfrm>
            <a:off x="3291027" y="7520842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3EE1E58D-05C7-4B39-8DAB-5800AB66FC82}"/>
              </a:ext>
            </a:extLst>
          </p:cNvPr>
          <p:cNvCxnSpPr/>
          <p:nvPr/>
        </p:nvCxnSpPr>
        <p:spPr>
          <a:xfrm>
            <a:off x="3613541" y="7752459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0349A91C-CD4A-4CA2-AF36-70E3653B3DB9}"/>
              </a:ext>
            </a:extLst>
          </p:cNvPr>
          <p:cNvSpPr txBox="1"/>
          <p:nvPr/>
        </p:nvSpPr>
        <p:spPr>
          <a:xfrm>
            <a:off x="694141" y="3144233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4A2D21F3-1B07-411D-BE5E-9D1A0AB5AEC3}"/>
              </a:ext>
            </a:extLst>
          </p:cNvPr>
          <p:cNvCxnSpPr/>
          <p:nvPr/>
        </p:nvCxnSpPr>
        <p:spPr>
          <a:xfrm>
            <a:off x="816458" y="4582570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F6B8072-D047-41C1-8128-875EA671DD7C}"/>
              </a:ext>
            </a:extLst>
          </p:cNvPr>
          <p:cNvSpPr txBox="1"/>
          <p:nvPr/>
        </p:nvSpPr>
        <p:spPr>
          <a:xfrm>
            <a:off x="554449" y="4459441"/>
            <a:ext cx="642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058C39C3-89D3-4707-8533-93C4CC33363F}"/>
              </a:ext>
            </a:extLst>
          </p:cNvPr>
          <p:cNvCxnSpPr/>
          <p:nvPr/>
        </p:nvCxnSpPr>
        <p:spPr>
          <a:xfrm>
            <a:off x="1024978" y="3267346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E568C5B-10DB-4C07-B0A7-F2D3DBD60686}"/>
              </a:ext>
            </a:extLst>
          </p:cNvPr>
          <p:cNvSpPr txBox="1"/>
          <p:nvPr/>
        </p:nvSpPr>
        <p:spPr>
          <a:xfrm>
            <a:off x="664932" y="3567070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1C50F499-B707-44C3-9144-D6FE08E4BCA6}"/>
              </a:ext>
            </a:extLst>
          </p:cNvPr>
          <p:cNvSpPr txBox="1"/>
          <p:nvPr/>
        </p:nvSpPr>
        <p:spPr>
          <a:xfrm>
            <a:off x="587182" y="5087044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A46F9EC-9A0F-40B1-8C73-AFE357CF35AC}"/>
              </a:ext>
            </a:extLst>
          </p:cNvPr>
          <p:cNvSpPr txBox="1"/>
          <p:nvPr/>
        </p:nvSpPr>
        <p:spPr>
          <a:xfrm>
            <a:off x="3055565" y="7337605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1F53B9D8-7DD6-4078-8FD3-3AAB94AA8DCE}"/>
              </a:ext>
            </a:extLst>
          </p:cNvPr>
          <p:cNvSpPr txBox="1"/>
          <p:nvPr/>
        </p:nvSpPr>
        <p:spPr>
          <a:xfrm>
            <a:off x="3063617" y="9527094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39FD883F-54B2-432E-9016-470C4FD31037}"/>
              </a:ext>
            </a:extLst>
          </p:cNvPr>
          <p:cNvSpPr/>
          <p:nvPr/>
        </p:nvSpPr>
        <p:spPr>
          <a:xfrm>
            <a:off x="1460417" y="2879627"/>
            <a:ext cx="3353857" cy="2415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3EE9EC43-A596-4467-AA8D-E1320A35CC8F}"/>
              </a:ext>
            </a:extLst>
          </p:cNvPr>
          <p:cNvSpPr/>
          <p:nvPr/>
        </p:nvSpPr>
        <p:spPr>
          <a:xfrm>
            <a:off x="3590396" y="6813269"/>
            <a:ext cx="2757182" cy="2462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5B42ED0F-3BA1-4285-A270-DB8E04B58F1D}"/>
              </a:ext>
            </a:extLst>
          </p:cNvPr>
          <p:cNvSpPr txBox="1"/>
          <p:nvPr/>
        </p:nvSpPr>
        <p:spPr>
          <a:xfrm>
            <a:off x="1584610" y="1981910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5" name="圖表 54">
            <a:extLst>
              <a:ext uri="{FF2B5EF4-FFF2-40B4-BE49-F238E27FC236}">
                <a16:creationId xmlns:a16="http://schemas.microsoft.com/office/drawing/2014/main" id="{FBDA5BE1-E765-4BC5-84A2-D0E6D4FF355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649551"/>
              </p:ext>
            </p:extLst>
          </p:nvPr>
        </p:nvGraphicFramePr>
        <p:xfrm>
          <a:off x="1768674" y="311468"/>
          <a:ext cx="2879295" cy="828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6" name="圖表 55">
            <a:extLst>
              <a:ext uri="{FF2B5EF4-FFF2-40B4-BE49-F238E27FC236}">
                <a16:creationId xmlns:a16="http://schemas.microsoft.com/office/drawing/2014/main" id="{B11E7688-DED8-4158-A43E-F93E912F8E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807326"/>
              </p:ext>
            </p:extLst>
          </p:nvPr>
        </p:nvGraphicFramePr>
        <p:xfrm>
          <a:off x="1662541" y="1117597"/>
          <a:ext cx="3040052" cy="525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50FDE345-FF4B-42E9-BD25-B62CA2E7A2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964893"/>
              </p:ext>
            </p:extLst>
          </p:nvPr>
        </p:nvGraphicFramePr>
        <p:xfrm>
          <a:off x="1957941" y="1581637"/>
          <a:ext cx="2700000" cy="196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5" name="Image" r:id="rId11" imgW="6933240" imgH="507600" progId="Photoshop.Image.13">
                  <p:embed/>
                </p:oleObj>
              </mc:Choice>
              <mc:Fallback>
                <p:oleObj name="Image" r:id="rId11" imgW="6933240" imgH="507600" progId="Photoshop.Image.13">
                  <p:embed/>
                  <p:pic>
                    <p:nvPicPr>
                      <p:cNvPr id="57" name="物件 56">
                        <a:extLst>
                          <a:ext uri="{FF2B5EF4-FFF2-40B4-BE49-F238E27FC236}">
                            <a16:creationId xmlns:a16="http://schemas.microsoft.com/office/drawing/2014/main" id="{50FDE345-FF4B-42E9-BD25-B62CA2E7A2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57941" y="1581637"/>
                        <a:ext cx="2700000" cy="196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物件 57">
            <a:extLst>
              <a:ext uri="{FF2B5EF4-FFF2-40B4-BE49-F238E27FC236}">
                <a16:creationId xmlns:a16="http://schemas.microsoft.com/office/drawing/2014/main" id="{A2551228-B42D-476F-8781-04E70CD20D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222639"/>
              </p:ext>
            </p:extLst>
          </p:nvPr>
        </p:nvGraphicFramePr>
        <p:xfrm>
          <a:off x="1962675" y="1799296"/>
          <a:ext cx="2700000" cy="208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6" name="Image" r:id="rId13" imgW="3230280" imgH="249840" progId="Photoshop.Image.13">
                  <p:embed/>
                </p:oleObj>
              </mc:Choice>
              <mc:Fallback>
                <p:oleObj name="Image" r:id="rId13" imgW="3230280" imgH="249840" progId="Photoshop.Image.13">
                  <p:embed/>
                  <p:pic>
                    <p:nvPicPr>
                      <p:cNvPr id="58" name="物件 57">
                        <a:extLst>
                          <a:ext uri="{FF2B5EF4-FFF2-40B4-BE49-F238E27FC236}">
                            <a16:creationId xmlns:a16="http://schemas.microsoft.com/office/drawing/2014/main" id="{A2551228-B42D-476F-8781-04E70CD20D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62675" y="1799296"/>
                        <a:ext cx="2700000" cy="2083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文字方塊 58">
            <a:extLst>
              <a:ext uri="{FF2B5EF4-FFF2-40B4-BE49-F238E27FC236}">
                <a16:creationId xmlns:a16="http://schemas.microsoft.com/office/drawing/2014/main" id="{4468917A-E982-40A7-9B9C-068F59F617C8}"/>
              </a:ext>
            </a:extLst>
          </p:cNvPr>
          <p:cNvSpPr txBox="1"/>
          <p:nvPr/>
        </p:nvSpPr>
        <p:spPr>
          <a:xfrm>
            <a:off x="1533810" y="2115688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手繪多邊形 49">
            <a:extLst>
              <a:ext uri="{FF2B5EF4-FFF2-40B4-BE49-F238E27FC236}">
                <a16:creationId xmlns:a16="http://schemas.microsoft.com/office/drawing/2014/main" id="{531FBB81-6C5E-43BC-8C59-6D7539FD8D7B}"/>
              </a:ext>
            </a:extLst>
          </p:cNvPr>
          <p:cNvSpPr/>
          <p:nvPr/>
        </p:nvSpPr>
        <p:spPr>
          <a:xfrm>
            <a:off x="2395324" y="2140497"/>
            <a:ext cx="504000" cy="1143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手繪多邊形 50">
            <a:extLst>
              <a:ext uri="{FF2B5EF4-FFF2-40B4-BE49-F238E27FC236}">
                <a16:creationId xmlns:a16="http://schemas.microsoft.com/office/drawing/2014/main" id="{49378366-7535-42C6-8B31-981C84252796}"/>
              </a:ext>
            </a:extLst>
          </p:cNvPr>
          <p:cNvSpPr/>
          <p:nvPr/>
        </p:nvSpPr>
        <p:spPr>
          <a:xfrm>
            <a:off x="2954122" y="2140497"/>
            <a:ext cx="504000" cy="1143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2" name="手繪多邊形 51">
            <a:extLst>
              <a:ext uri="{FF2B5EF4-FFF2-40B4-BE49-F238E27FC236}">
                <a16:creationId xmlns:a16="http://schemas.microsoft.com/office/drawing/2014/main" id="{654868C5-8BFB-45B7-9CB5-29A69541CD81}"/>
              </a:ext>
            </a:extLst>
          </p:cNvPr>
          <p:cNvSpPr/>
          <p:nvPr/>
        </p:nvSpPr>
        <p:spPr>
          <a:xfrm>
            <a:off x="3535147" y="2140497"/>
            <a:ext cx="504000" cy="1143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3" name="手繪多邊形 52">
            <a:extLst>
              <a:ext uri="{FF2B5EF4-FFF2-40B4-BE49-F238E27FC236}">
                <a16:creationId xmlns:a16="http://schemas.microsoft.com/office/drawing/2014/main" id="{0DA58575-4458-46CE-B670-316A7F86CAA9}"/>
              </a:ext>
            </a:extLst>
          </p:cNvPr>
          <p:cNvSpPr/>
          <p:nvPr/>
        </p:nvSpPr>
        <p:spPr>
          <a:xfrm>
            <a:off x="4097122" y="2139382"/>
            <a:ext cx="504000" cy="1143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1756BEE-E602-4B0D-ACFD-03E02BA52B3A}"/>
              </a:ext>
            </a:extLst>
          </p:cNvPr>
          <p:cNvSpPr txBox="1"/>
          <p:nvPr/>
        </p:nvSpPr>
        <p:spPr>
          <a:xfrm>
            <a:off x="2488522" y="2211491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4761B3A-9B9D-458C-87A8-21EFC73EBC82}"/>
              </a:ext>
            </a:extLst>
          </p:cNvPr>
          <p:cNvSpPr txBox="1"/>
          <p:nvPr/>
        </p:nvSpPr>
        <p:spPr>
          <a:xfrm>
            <a:off x="3014269" y="2217276"/>
            <a:ext cx="4922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1E15A0CC-5CDF-4436-A109-93B23BABAC58}"/>
              </a:ext>
            </a:extLst>
          </p:cNvPr>
          <p:cNvSpPr txBox="1"/>
          <p:nvPr/>
        </p:nvSpPr>
        <p:spPr>
          <a:xfrm>
            <a:off x="3616699" y="2216136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DDE426FB-883B-4B4A-8D85-A6BC129CD815}"/>
              </a:ext>
            </a:extLst>
          </p:cNvPr>
          <p:cNvSpPr txBox="1"/>
          <p:nvPr/>
        </p:nvSpPr>
        <p:spPr>
          <a:xfrm>
            <a:off x="4207622" y="2209786"/>
            <a:ext cx="4606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688ABEDC-6B1A-4969-91A4-8A5C629C3A5B}"/>
              </a:ext>
            </a:extLst>
          </p:cNvPr>
          <p:cNvSpPr txBox="1"/>
          <p:nvPr/>
        </p:nvSpPr>
        <p:spPr>
          <a:xfrm>
            <a:off x="4567067" y="1567285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1B6D3050-6F6B-4809-9ADE-29D8CA20BDBE}"/>
              </a:ext>
            </a:extLst>
          </p:cNvPr>
          <p:cNvSpPr txBox="1"/>
          <p:nvPr/>
        </p:nvSpPr>
        <p:spPr>
          <a:xfrm>
            <a:off x="4575935" y="1802283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8CA4A0CF-E151-46C4-B92E-BE05624B8DEF}"/>
              </a:ext>
            </a:extLst>
          </p:cNvPr>
          <p:cNvSpPr txBox="1"/>
          <p:nvPr/>
        </p:nvSpPr>
        <p:spPr>
          <a:xfrm>
            <a:off x="1954093" y="193855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C00FB89-7C2F-4559-9751-92AB2A74EBD1}"/>
              </a:ext>
            </a:extLst>
          </p:cNvPr>
          <p:cNvSpPr txBox="1"/>
          <p:nvPr/>
        </p:nvSpPr>
        <p:spPr>
          <a:xfrm>
            <a:off x="1954093" y="2069833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8350D4C-FCA9-4C51-A5B7-58E0ABA6D7E0}"/>
              </a:ext>
            </a:extLst>
          </p:cNvPr>
          <p:cNvSpPr txBox="1"/>
          <p:nvPr/>
        </p:nvSpPr>
        <p:spPr>
          <a:xfrm>
            <a:off x="2140401" y="2065641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A81C59AE-1B51-4EB5-A40A-660681D51551}"/>
              </a:ext>
            </a:extLst>
          </p:cNvPr>
          <p:cNvSpPr txBox="1"/>
          <p:nvPr/>
        </p:nvSpPr>
        <p:spPr>
          <a:xfrm>
            <a:off x="2130876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5E79B886-1AA8-45B5-BA6A-FA4892FBEB95}"/>
              </a:ext>
            </a:extLst>
          </p:cNvPr>
          <p:cNvSpPr txBox="1"/>
          <p:nvPr/>
        </p:nvSpPr>
        <p:spPr>
          <a:xfrm>
            <a:off x="2327850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23A13914-8144-4188-A5FC-D349CB06FADB}"/>
              </a:ext>
            </a:extLst>
          </p:cNvPr>
          <p:cNvSpPr txBox="1"/>
          <p:nvPr/>
        </p:nvSpPr>
        <p:spPr>
          <a:xfrm>
            <a:off x="2511107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A128181-E8E2-4E1C-846A-83548CD783D9}"/>
              </a:ext>
            </a:extLst>
          </p:cNvPr>
          <p:cNvSpPr txBox="1"/>
          <p:nvPr/>
        </p:nvSpPr>
        <p:spPr>
          <a:xfrm>
            <a:off x="2698556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82383183-4297-4662-BC06-28D1A6A70AA6}"/>
              </a:ext>
            </a:extLst>
          </p:cNvPr>
          <p:cNvSpPr txBox="1"/>
          <p:nvPr/>
        </p:nvSpPr>
        <p:spPr>
          <a:xfrm>
            <a:off x="2895530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CE40028-4A22-4468-A197-0228E5898560}"/>
              </a:ext>
            </a:extLst>
          </p:cNvPr>
          <p:cNvSpPr txBox="1"/>
          <p:nvPr/>
        </p:nvSpPr>
        <p:spPr>
          <a:xfrm>
            <a:off x="3091363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29A058CD-2364-4F77-BE1B-D1D4DB86C901}"/>
              </a:ext>
            </a:extLst>
          </p:cNvPr>
          <p:cNvSpPr txBox="1"/>
          <p:nvPr/>
        </p:nvSpPr>
        <p:spPr>
          <a:xfrm>
            <a:off x="3278812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3E37237-B274-4BCC-855E-5EE50A9BDD8A}"/>
              </a:ext>
            </a:extLst>
          </p:cNvPr>
          <p:cNvSpPr txBox="1"/>
          <p:nvPr/>
        </p:nvSpPr>
        <p:spPr>
          <a:xfrm>
            <a:off x="3481119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614B6408-ABAD-4C7E-8999-8C7AA632BEB2}"/>
              </a:ext>
            </a:extLst>
          </p:cNvPr>
          <p:cNvSpPr txBox="1"/>
          <p:nvPr/>
        </p:nvSpPr>
        <p:spPr>
          <a:xfrm>
            <a:off x="3663235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56DABFD6-7174-4DF0-88E8-2D4E6453BE21}"/>
              </a:ext>
            </a:extLst>
          </p:cNvPr>
          <p:cNvSpPr txBox="1"/>
          <p:nvPr/>
        </p:nvSpPr>
        <p:spPr>
          <a:xfrm>
            <a:off x="3865542" y="195455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9276E40D-8D94-404E-923E-434AE4B0D044}"/>
              </a:ext>
            </a:extLst>
          </p:cNvPr>
          <p:cNvSpPr txBox="1"/>
          <p:nvPr/>
        </p:nvSpPr>
        <p:spPr>
          <a:xfrm>
            <a:off x="4052991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82DF1D1C-F873-4C70-BFEE-36FEE4994962}"/>
              </a:ext>
            </a:extLst>
          </p:cNvPr>
          <p:cNvSpPr txBox="1"/>
          <p:nvPr/>
        </p:nvSpPr>
        <p:spPr>
          <a:xfrm>
            <a:off x="4249965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A1B6CB2-52D5-4212-9728-51A0F5D7A4C7}"/>
              </a:ext>
            </a:extLst>
          </p:cNvPr>
          <p:cNvSpPr txBox="1"/>
          <p:nvPr/>
        </p:nvSpPr>
        <p:spPr>
          <a:xfrm>
            <a:off x="4437414" y="195609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0D69F9-F9EF-41CA-A7A6-2DB83AF38C53}"/>
              </a:ext>
            </a:extLst>
          </p:cNvPr>
          <p:cNvSpPr txBox="1"/>
          <p:nvPr/>
        </p:nvSpPr>
        <p:spPr>
          <a:xfrm rot="16200000">
            <a:off x="1265642" y="603111"/>
            <a:ext cx="9108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Fold</a:t>
            </a:r>
            <a:r>
              <a:rPr lang="zh-TW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activation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CF755B35-8F53-46D3-8D38-8D97E162448F}"/>
              </a:ext>
            </a:extLst>
          </p:cNvPr>
          <p:cNvSpPr txBox="1"/>
          <p:nvPr/>
        </p:nvSpPr>
        <p:spPr>
          <a:xfrm rot="16200000">
            <a:off x="1314637" y="1197183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TW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TW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EAE83233-C078-4522-A9DB-7079866C34A7}"/>
              </a:ext>
            </a:extLst>
          </p:cNvPr>
          <p:cNvSpPr txBox="1"/>
          <p:nvPr/>
        </p:nvSpPr>
        <p:spPr>
          <a:xfrm>
            <a:off x="4219183" y="29097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A3D7CBA1-2902-46A8-A1D1-BB2E0728416E}"/>
              </a:ext>
            </a:extLst>
          </p:cNvPr>
          <p:cNvSpPr txBox="1"/>
          <p:nvPr/>
        </p:nvSpPr>
        <p:spPr>
          <a:xfrm>
            <a:off x="3637601" y="386474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7F11C179-43F1-4FCB-A5A1-A3904D5712A3}"/>
              </a:ext>
            </a:extLst>
          </p:cNvPr>
          <p:cNvSpPr txBox="1"/>
          <p:nvPr/>
        </p:nvSpPr>
        <p:spPr>
          <a:xfrm>
            <a:off x="3082073" y="459876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AC2E304-A49C-485A-94FC-DA2C7F2194D4}"/>
              </a:ext>
            </a:extLst>
          </p:cNvPr>
          <p:cNvSpPr txBox="1"/>
          <p:nvPr/>
        </p:nvSpPr>
        <p:spPr>
          <a:xfrm>
            <a:off x="2511230" y="459235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直線接點 91">
            <a:extLst>
              <a:ext uri="{FF2B5EF4-FFF2-40B4-BE49-F238E27FC236}">
                <a16:creationId xmlns:a16="http://schemas.microsoft.com/office/drawing/2014/main" id="{AFF136D4-3F54-476B-88D8-D934455A44DF}"/>
              </a:ext>
            </a:extLst>
          </p:cNvPr>
          <p:cNvCxnSpPr/>
          <p:nvPr/>
        </p:nvCxnSpPr>
        <p:spPr>
          <a:xfrm>
            <a:off x="2438244" y="578422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>
            <a:extLst>
              <a:ext uri="{FF2B5EF4-FFF2-40B4-BE49-F238E27FC236}">
                <a16:creationId xmlns:a16="http://schemas.microsoft.com/office/drawing/2014/main" id="{16DC3852-FA0A-47A4-B867-AB1070317790}"/>
              </a:ext>
            </a:extLst>
          </p:cNvPr>
          <p:cNvCxnSpPr/>
          <p:nvPr/>
        </p:nvCxnSpPr>
        <p:spPr>
          <a:xfrm>
            <a:off x="3573478" y="506414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>
            <a:extLst>
              <a:ext uri="{FF2B5EF4-FFF2-40B4-BE49-F238E27FC236}">
                <a16:creationId xmlns:a16="http://schemas.microsoft.com/office/drawing/2014/main" id="{AAD9EE93-9797-4064-B7F5-D3875E1F9772}"/>
              </a:ext>
            </a:extLst>
          </p:cNvPr>
          <p:cNvCxnSpPr/>
          <p:nvPr/>
        </p:nvCxnSpPr>
        <p:spPr>
          <a:xfrm>
            <a:off x="4133984" y="408436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>
            <a:extLst>
              <a:ext uri="{FF2B5EF4-FFF2-40B4-BE49-F238E27FC236}">
                <a16:creationId xmlns:a16="http://schemas.microsoft.com/office/drawing/2014/main" id="{5EA28502-C409-4791-9384-D5E68D7C0911}"/>
              </a:ext>
            </a:extLst>
          </p:cNvPr>
          <p:cNvCxnSpPr/>
          <p:nvPr/>
        </p:nvCxnSpPr>
        <p:spPr>
          <a:xfrm>
            <a:off x="3009003" y="578422"/>
            <a:ext cx="39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接點 95">
            <a:extLst>
              <a:ext uri="{FF2B5EF4-FFF2-40B4-BE49-F238E27FC236}">
                <a16:creationId xmlns:a16="http://schemas.microsoft.com/office/drawing/2014/main" id="{77AE81BF-468D-4DA1-8064-3971A65E3B0A}"/>
              </a:ext>
            </a:extLst>
          </p:cNvPr>
          <p:cNvCxnSpPr/>
          <p:nvPr/>
        </p:nvCxnSpPr>
        <p:spPr>
          <a:xfrm>
            <a:off x="2277219" y="252290"/>
            <a:ext cx="20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>
            <a:extLst>
              <a:ext uri="{FF2B5EF4-FFF2-40B4-BE49-F238E27FC236}">
                <a16:creationId xmlns:a16="http://schemas.microsoft.com/office/drawing/2014/main" id="{A7D86E37-8A7D-42A7-9D39-8FAC89B64AA7}"/>
              </a:ext>
            </a:extLst>
          </p:cNvPr>
          <p:cNvCxnSpPr/>
          <p:nvPr/>
        </p:nvCxnSpPr>
        <p:spPr>
          <a:xfrm>
            <a:off x="2635309" y="252290"/>
            <a:ext cx="0" cy="18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接點 97">
            <a:extLst>
              <a:ext uri="{FF2B5EF4-FFF2-40B4-BE49-F238E27FC236}">
                <a16:creationId xmlns:a16="http://schemas.microsoft.com/office/drawing/2014/main" id="{E109512B-0B09-45D5-99FF-A8E85AE70555}"/>
              </a:ext>
            </a:extLst>
          </p:cNvPr>
          <p:cNvCxnSpPr/>
          <p:nvPr/>
        </p:nvCxnSpPr>
        <p:spPr>
          <a:xfrm>
            <a:off x="3201546" y="261815"/>
            <a:ext cx="0" cy="180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接點 98">
            <a:extLst>
              <a:ext uri="{FF2B5EF4-FFF2-40B4-BE49-F238E27FC236}">
                <a16:creationId xmlns:a16="http://schemas.microsoft.com/office/drawing/2014/main" id="{55ADD180-131C-4C38-997A-A523B776DE27}"/>
              </a:ext>
            </a:extLst>
          </p:cNvPr>
          <p:cNvCxnSpPr/>
          <p:nvPr/>
        </p:nvCxnSpPr>
        <p:spPr>
          <a:xfrm>
            <a:off x="3762752" y="252290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>
            <a:extLst>
              <a:ext uri="{FF2B5EF4-FFF2-40B4-BE49-F238E27FC236}">
                <a16:creationId xmlns:a16="http://schemas.microsoft.com/office/drawing/2014/main" id="{706F313D-AE4D-4304-99E4-FA3845F8C061}"/>
              </a:ext>
            </a:extLst>
          </p:cNvPr>
          <p:cNvCxnSpPr/>
          <p:nvPr/>
        </p:nvCxnSpPr>
        <p:spPr>
          <a:xfrm>
            <a:off x="4329291" y="252290"/>
            <a:ext cx="0" cy="7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C2286BF2-B802-442A-95DF-927921FFB9A0}"/>
              </a:ext>
            </a:extLst>
          </p:cNvPr>
          <p:cNvSpPr txBox="1"/>
          <p:nvPr/>
        </p:nvSpPr>
        <p:spPr>
          <a:xfrm>
            <a:off x="1712800" y="128413"/>
            <a:ext cx="62746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 err="1">
                <a:latin typeface="Arial" panose="020B0604020202020204" pitchFamily="34" charset="0"/>
                <a:cs typeface="Arial" panose="020B0604020202020204" pitchFamily="34" charset="0"/>
              </a:rPr>
              <a:t>oriP</a:t>
            </a:r>
            <a:r>
              <a:rPr lang="en-US" sz="750" b="1" dirty="0">
                <a:latin typeface="Arial" panose="020B0604020202020204" pitchFamily="34" charset="0"/>
                <a:cs typeface="Arial" panose="020B0604020202020204" pitchFamily="34" charset="0"/>
              </a:rPr>
              <a:t>-Luc</a:t>
            </a:r>
          </a:p>
        </p:txBody>
      </p:sp>
      <p:sp>
        <p:nvSpPr>
          <p:cNvPr id="150" name="文字方塊 149">
            <a:extLst>
              <a:ext uri="{FF2B5EF4-FFF2-40B4-BE49-F238E27FC236}">
                <a16:creationId xmlns:a16="http://schemas.microsoft.com/office/drawing/2014/main" id="{F7667AC5-BCE4-44D3-BE5C-510B1F8B80B4}"/>
              </a:ext>
            </a:extLst>
          </p:cNvPr>
          <p:cNvSpPr txBox="1"/>
          <p:nvPr/>
        </p:nvSpPr>
        <p:spPr>
          <a:xfrm>
            <a:off x="5315114" y="704582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705FD55-4FC2-46E6-810B-6A6CC86CAA79}"/>
              </a:ext>
            </a:extLst>
          </p:cNvPr>
          <p:cNvSpPr/>
          <p:nvPr/>
        </p:nvSpPr>
        <p:spPr>
          <a:xfrm>
            <a:off x="1414227" y="56456"/>
            <a:ext cx="3744416" cy="2425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6062041-6F86-426E-A7C1-0E4039C4007C}"/>
              </a:ext>
            </a:extLst>
          </p:cNvPr>
          <p:cNvSpPr txBox="1"/>
          <p:nvPr/>
        </p:nvSpPr>
        <p:spPr>
          <a:xfrm>
            <a:off x="1460417" y="2602058"/>
            <a:ext cx="3403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/>
              <a:t>1   2    3    4   5    6    7   8    9  10  11 12 13  14</a:t>
            </a:r>
            <a:endParaRPr lang="zh-TW" altLang="en-US" sz="1400" dirty="0"/>
          </a:p>
        </p:txBody>
      </p:sp>
      <p:sp>
        <p:nvSpPr>
          <p:cNvPr id="151" name="文字方塊 150">
            <a:extLst>
              <a:ext uri="{FF2B5EF4-FFF2-40B4-BE49-F238E27FC236}">
                <a16:creationId xmlns:a16="http://schemas.microsoft.com/office/drawing/2014/main" id="{B4C8983E-FDDD-45E6-9558-E5D95ABE0863}"/>
              </a:ext>
            </a:extLst>
          </p:cNvPr>
          <p:cNvSpPr txBox="1"/>
          <p:nvPr/>
        </p:nvSpPr>
        <p:spPr>
          <a:xfrm>
            <a:off x="1951467" y="2288704"/>
            <a:ext cx="28472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/>
              <a:t>1     2    3    4     5    6     7    8     9   10  11   12  13   14</a:t>
            </a:r>
            <a:endParaRPr lang="zh-TW" altLang="en-US" sz="1000" dirty="0"/>
          </a:p>
        </p:txBody>
      </p:sp>
      <p:sp>
        <p:nvSpPr>
          <p:cNvPr id="152" name="文字方塊 151">
            <a:extLst>
              <a:ext uri="{FF2B5EF4-FFF2-40B4-BE49-F238E27FC236}">
                <a16:creationId xmlns:a16="http://schemas.microsoft.com/office/drawing/2014/main" id="{4AA532C6-504A-4047-91C1-F438D901DB07}"/>
              </a:ext>
            </a:extLst>
          </p:cNvPr>
          <p:cNvSpPr txBox="1"/>
          <p:nvPr/>
        </p:nvSpPr>
        <p:spPr>
          <a:xfrm>
            <a:off x="3546969" y="5853547"/>
            <a:ext cx="2962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/>
              <a:t>1   2   3  4   5   6  7   8  9  10 1112 1314</a:t>
            </a:r>
            <a:endParaRPr lang="zh-TW" altLang="en-US" sz="1400" dirty="0"/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43A003D4-C559-4B24-AC73-2F81F950B5F2}"/>
              </a:ext>
            </a:extLst>
          </p:cNvPr>
          <p:cNvSpPr txBox="1"/>
          <p:nvPr/>
        </p:nvSpPr>
        <p:spPr>
          <a:xfrm>
            <a:off x="82037" y="6977277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25293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9B7D8753-7714-4F34-8EF6-B8F3E3280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176" y="6930614"/>
            <a:ext cx="2503220" cy="2398257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D0B7FCEA-4E42-4363-BC4C-F9A4ABFC52CE}"/>
              </a:ext>
            </a:extLst>
          </p:cNvPr>
          <p:cNvSpPr txBox="1"/>
          <p:nvPr/>
        </p:nvSpPr>
        <p:spPr>
          <a:xfrm>
            <a:off x="442043" y="9205759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EF22BF77-D8FA-4972-8359-CB498F32A440}"/>
              </a:ext>
            </a:extLst>
          </p:cNvPr>
          <p:cNvCxnSpPr>
            <a:cxnSpLocks/>
          </p:cNvCxnSpPr>
          <p:nvPr/>
        </p:nvCxnSpPr>
        <p:spPr>
          <a:xfrm>
            <a:off x="3471291" y="8188148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>
            <a:extLst>
              <a:ext uri="{FF2B5EF4-FFF2-40B4-BE49-F238E27FC236}">
                <a16:creationId xmlns:a16="http://schemas.microsoft.com/office/drawing/2014/main" id="{BD6334A4-2AA2-4CCA-BD03-34731883EAAB}"/>
              </a:ext>
            </a:extLst>
          </p:cNvPr>
          <p:cNvSpPr txBox="1"/>
          <p:nvPr/>
        </p:nvSpPr>
        <p:spPr>
          <a:xfrm>
            <a:off x="3250347" y="9284214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3C41C6CE-EB66-449B-94D8-0E677B4F52BD}"/>
              </a:ext>
            </a:extLst>
          </p:cNvPr>
          <p:cNvSpPr txBox="1"/>
          <p:nvPr/>
        </p:nvSpPr>
        <p:spPr>
          <a:xfrm>
            <a:off x="3221863" y="8065037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722E6A63-0341-4C20-B0AC-7D329588BEA1}"/>
              </a:ext>
            </a:extLst>
          </p:cNvPr>
          <p:cNvCxnSpPr>
            <a:cxnSpLocks/>
          </p:cNvCxnSpPr>
          <p:nvPr/>
        </p:nvCxnSpPr>
        <p:spPr>
          <a:xfrm>
            <a:off x="3464939" y="8738116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1E5D05F2-0F07-455F-9602-BCBE76EB85A3}"/>
              </a:ext>
            </a:extLst>
          </p:cNvPr>
          <p:cNvSpPr txBox="1"/>
          <p:nvPr/>
        </p:nvSpPr>
        <p:spPr>
          <a:xfrm>
            <a:off x="3215511" y="8615005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40012E5-C3AA-4223-9366-C2299EA94348}"/>
              </a:ext>
            </a:extLst>
          </p:cNvPr>
          <p:cNvSpPr txBox="1"/>
          <p:nvPr/>
        </p:nvSpPr>
        <p:spPr>
          <a:xfrm>
            <a:off x="4861786" y="9021094"/>
            <a:ext cx="17124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endParaRPr lang="zh-TW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2B1BBC9B-985F-44DF-B80A-7FF8B339D0AE}"/>
              </a:ext>
            </a:extLst>
          </p:cNvPr>
          <p:cNvSpPr txBox="1"/>
          <p:nvPr/>
        </p:nvSpPr>
        <p:spPr>
          <a:xfrm>
            <a:off x="-8177" y="0"/>
            <a:ext cx="3879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2C (Full images for Fig. 2C left panel 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9B0B7ACC-E89B-4A62-92FF-0118CA297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76672"/>
              </p:ext>
            </p:extLst>
          </p:nvPr>
        </p:nvGraphicFramePr>
        <p:xfrm>
          <a:off x="807488" y="6930614"/>
          <a:ext cx="2462495" cy="2398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Image" r:id="rId4" imgW="10171080" imgH="9917280" progId="Photoshop.Image.13">
                  <p:embed/>
                </p:oleObj>
              </mc:Choice>
              <mc:Fallback>
                <p:oleObj name="Image" r:id="rId4" imgW="10171080" imgH="9917280" progId="Photoshop.Image.13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9B0B7ACC-E89B-4A62-92FF-0118CA297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7488" y="6930614"/>
                        <a:ext cx="2462495" cy="2398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6589230E-6DAE-4DE1-B828-156191DC3459}"/>
              </a:ext>
            </a:extLst>
          </p:cNvPr>
          <p:cNvCxnSpPr>
            <a:cxnSpLocks/>
          </p:cNvCxnSpPr>
          <p:nvPr/>
        </p:nvCxnSpPr>
        <p:spPr>
          <a:xfrm>
            <a:off x="691471" y="8193896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ED31746-AC24-4AF1-8077-310C85A8E273}"/>
              </a:ext>
            </a:extLst>
          </p:cNvPr>
          <p:cNvSpPr txBox="1"/>
          <p:nvPr/>
        </p:nvSpPr>
        <p:spPr>
          <a:xfrm>
            <a:off x="989602" y="8300344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GAP31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AEC22059-B160-4F12-83CB-964E5AA4E123}"/>
              </a:ext>
            </a:extLst>
          </p:cNvPr>
          <p:cNvSpPr/>
          <p:nvPr/>
        </p:nvSpPr>
        <p:spPr>
          <a:xfrm>
            <a:off x="1589691" y="8696657"/>
            <a:ext cx="1565176" cy="34267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      </a:t>
            </a:r>
            <a:endParaRPr 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C1FA43C-B3FA-4D4B-94C6-F4397558B7EC}"/>
              </a:ext>
            </a:extLst>
          </p:cNvPr>
          <p:cNvSpPr txBox="1"/>
          <p:nvPr/>
        </p:nvSpPr>
        <p:spPr>
          <a:xfrm>
            <a:off x="1982178" y="8374614"/>
            <a:ext cx="9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MAP30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33FAC39-16B3-4FA7-85E2-2229FAFF5AFB}"/>
              </a:ext>
            </a:extLst>
          </p:cNvPr>
          <p:cNvSpPr txBox="1"/>
          <p:nvPr/>
        </p:nvSpPr>
        <p:spPr>
          <a:xfrm>
            <a:off x="420477" y="8070785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DA6B36F7-0961-4F88-B367-8802F479BE33}"/>
              </a:ext>
            </a:extLst>
          </p:cNvPr>
          <p:cNvCxnSpPr>
            <a:cxnSpLocks/>
          </p:cNvCxnSpPr>
          <p:nvPr/>
        </p:nvCxnSpPr>
        <p:spPr>
          <a:xfrm>
            <a:off x="664941" y="8745362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F54DD30-EE15-4E56-9697-41ACB8E110C5}"/>
              </a:ext>
            </a:extLst>
          </p:cNvPr>
          <p:cNvSpPr txBox="1"/>
          <p:nvPr/>
        </p:nvSpPr>
        <p:spPr>
          <a:xfrm>
            <a:off x="420451" y="8622251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3EE74AF9-5B7A-45A5-84A7-849C79B9A98C}"/>
              </a:ext>
            </a:extLst>
          </p:cNvPr>
          <p:cNvCxnSpPr>
            <a:cxnSpLocks/>
          </p:cNvCxnSpPr>
          <p:nvPr/>
        </p:nvCxnSpPr>
        <p:spPr>
          <a:xfrm>
            <a:off x="3459191" y="9062792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F195A0C-8332-4DD3-8C34-69F6CC905E21}"/>
              </a:ext>
            </a:extLst>
          </p:cNvPr>
          <p:cNvSpPr txBox="1"/>
          <p:nvPr/>
        </p:nvSpPr>
        <p:spPr>
          <a:xfrm>
            <a:off x="3209763" y="8939681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418D3A8D-EDB5-457F-91C2-A463E2A5937D}"/>
              </a:ext>
            </a:extLst>
          </p:cNvPr>
          <p:cNvCxnSpPr>
            <a:cxnSpLocks/>
          </p:cNvCxnSpPr>
          <p:nvPr/>
        </p:nvCxnSpPr>
        <p:spPr>
          <a:xfrm>
            <a:off x="664131" y="9042916"/>
            <a:ext cx="14401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4619DDDD-7949-4F35-8FBC-3CB45F1CB4BE}"/>
              </a:ext>
            </a:extLst>
          </p:cNvPr>
          <p:cNvSpPr txBox="1"/>
          <p:nvPr/>
        </p:nvSpPr>
        <p:spPr>
          <a:xfrm>
            <a:off x="414703" y="8919805"/>
            <a:ext cx="6428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46B25C8-5AD0-488F-8ED7-B9E9FD7DA646}"/>
              </a:ext>
            </a:extLst>
          </p:cNvPr>
          <p:cNvSpPr txBox="1"/>
          <p:nvPr/>
        </p:nvSpPr>
        <p:spPr>
          <a:xfrm>
            <a:off x="3591104" y="6583609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C2B52B79-42D7-4FA1-9C98-FE8D6B1E9258}"/>
              </a:ext>
            </a:extLst>
          </p:cNvPr>
          <p:cNvCxnSpPr/>
          <p:nvPr/>
        </p:nvCxnSpPr>
        <p:spPr>
          <a:xfrm>
            <a:off x="3913618" y="6815226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74981C81-BAF2-4A0B-B9D9-57BAC345A6D2}"/>
              </a:ext>
            </a:extLst>
          </p:cNvPr>
          <p:cNvSpPr txBox="1"/>
          <p:nvPr/>
        </p:nvSpPr>
        <p:spPr>
          <a:xfrm>
            <a:off x="691471" y="6583609"/>
            <a:ext cx="785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TW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29009F59-6897-4D22-9F2F-C1AC24815940}"/>
              </a:ext>
            </a:extLst>
          </p:cNvPr>
          <p:cNvCxnSpPr/>
          <p:nvPr/>
        </p:nvCxnSpPr>
        <p:spPr>
          <a:xfrm>
            <a:off x="1013985" y="6815226"/>
            <a:ext cx="0" cy="98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EED3E72-1DB5-4FF0-AE26-34AC1469D051}"/>
              </a:ext>
            </a:extLst>
          </p:cNvPr>
          <p:cNvSpPr txBox="1"/>
          <p:nvPr/>
        </p:nvSpPr>
        <p:spPr>
          <a:xfrm>
            <a:off x="2608781" y="3668998"/>
            <a:ext cx="10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1.WT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2.F27C </a:t>
            </a:r>
          </a:p>
          <a:p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3.A32G</a:t>
            </a:r>
            <a:r>
              <a:rPr lang="zh-TW" alt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4.Y37C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09BD942E-1DB2-453E-9A90-4FF5CAD465F3}"/>
              </a:ext>
            </a:extLst>
          </p:cNvPr>
          <p:cNvSpPr txBox="1"/>
          <p:nvPr/>
        </p:nvSpPr>
        <p:spPr>
          <a:xfrm>
            <a:off x="3008469" y="3230421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4495FCE7-5472-4599-A077-CCEB40CC0F15}"/>
              </a:ext>
            </a:extLst>
          </p:cNvPr>
          <p:cNvSpPr txBox="1"/>
          <p:nvPr/>
        </p:nvSpPr>
        <p:spPr>
          <a:xfrm>
            <a:off x="2787344" y="3066071"/>
            <a:ext cx="722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1A0313C-723F-4FEC-806D-E17A4542FBC2}"/>
              </a:ext>
            </a:extLst>
          </p:cNvPr>
          <p:cNvSpPr txBox="1"/>
          <p:nvPr/>
        </p:nvSpPr>
        <p:spPr>
          <a:xfrm>
            <a:off x="2550804" y="3222801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D631B45-73E3-432E-84DA-79238E713B96}"/>
              </a:ext>
            </a:extLst>
          </p:cNvPr>
          <p:cNvSpPr txBox="1"/>
          <p:nvPr/>
        </p:nvSpPr>
        <p:spPr>
          <a:xfrm>
            <a:off x="2782068" y="3224327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E54AF43-8A90-412B-BFE3-38EC2A55DF5E}"/>
              </a:ext>
            </a:extLst>
          </p:cNvPr>
          <p:cNvSpPr txBox="1"/>
          <p:nvPr/>
        </p:nvSpPr>
        <p:spPr>
          <a:xfrm>
            <a:off x="3232112" y="3229841"/>
            <a:ext cx="216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直線接點 51">
            <a:extLst>
              <a:ext uri="{FF2B5EF4-FFF2-40B4-BE49-F238E27FC236}">
                <a16:creationId xmlns:a16="http://schemas.microsoft.com/office/drawing/2014/main" id="{ED984B4B-7D5C-40C2-98F4-A875BBCAB467}"/>
              </a:ext>
            </a:extLst>
          </p:cNvPr>
          <p:cNvCxnSpPr/>
          <p:nvPr/>
        </p:nvCxnSpPr>
        <p:spPr>
          <a:xfrm>
            <a:off x="2653292" y="3241271"/>
            <a:ext cx="7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物件 58">
            <a:extLst>
              <a:ext uri="{FF2B5EF4-FFF2-40B4-BE49-F238E27FC236}">
                <a16:creationId xmlns:a16="http://schemas.microsoft.com/office/drawing/2014/main" id="{0DAAC146-7F60-43EA-B7FF-AAB88571E6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34132"/>
              </p:ext>
            </p:extLst>
          </p:nvPr>
        </p:nvGraphicFramePr>
        <p:xfrm>
          <a:off x="2577361" y="3384502"/>
          <a:ext cx="900000" cy="175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" name="Image" r:id="rId6" imgW="6120360" imgH="1193400" progId="Photoshop.Image.13">
                  <p:embed/>
                </p:oleObj>
              </mc:Choice>
              <mc:Fallback>
                <p:oleObj name="Image" r:id="rId6" imgW="6120360" imgH="1193400" progId="Photoshop.Image.13">
                  <p:embed/>
                  <p:pic>
                    <p:nvPicPr>
                      <p:cNvPr id="59" name="物件 58">
                        <a:extLst>
                          <a:ext uri="{FF2B5EF4-FFF2-40B4-BE49-F238E27FC236}">
                            <a16:creationId xmlns:a16="http://schemas.microsoft.com/office/drawing/2014/main" id="{0DAAC146-7F60-43EA-B7FF-AAB88571E6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77361" y="3384502"/>
                        <a:ext cx="900000" cy="175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矩形 59">
            <a:extLst>
              <a:ext uri="{FF2B5EF4-FFF2-40B4-BE49-F238E27FC236}">
                <a16:creationId xmlns:a16="http://schemas.microsoft.com/office/drawing/2014/main" id="{33E1F854-3A4F-4F33-BC5D-650E19B910B9}"/>
              </a:ext>
            </a:extLst>
          </p:cNvPr>
          <p:cNvSpPr/>
          <p:nvPr/>
        </p:nvSpPr>
        <p:spPr>
          <a:xfrm>
            <a:off x="2081634" y="2341615"/>
            <a:ext cx="1851056" cy="2154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1CA3498B-AC0A-4F6E-AEE9-952C13F5064E}"/>
              </a:ext>
            </a:extLst>
          </p:cNvPr>
          <p:cNvSpPr txBox="1"/>
          <p:nvPr/>
        </p:nvSpPr>
        <p:spPr>
          <a:xfrm>
            <a:off x="4114589" y="3098402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495A94E-F55C-4272-9F74-2CC27FCD8399}"/>
              </a:ext>
            </a:extLst>
          </p:cNvPr>
          <p:cNvSpPr txBox="1"/>
          <p:nvPr/>
        </p:nvSpPr>
        <p:spPr>
          <a:xfrm>
            <a:off x="1678869" y="7671256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1     2    3     4</a:t>
            </a:r>
            <a:endParaRPr lang="zh-TW" altLang="en-US" dirty="0"/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B7CB9E83-1B20-4F10-86DE-A6C5D365EBF9}"/>
              </a:ext>
            </a:extLst>
          </p:cNvPr>
          <p:cNvSpPr txBox="1"/>
          <p:nvPr/>
        </p:nvSpPr>
        <p:spPr>
          <a:xfrm>
            <a:off x="1764604" y="5355278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76095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6CB5EFD-AF05-494D-AB0E-60DE76E9B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159" y="6080366"/>
            <a:ext cx="1785985" cy="1610932"/>
          </a:xfrm>
          <a:prstGeom prst="rect">
            <a:avLst/>
          </a:prstGeom>
        </p:spPr>
      </p:pic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D6C695A4-0089-42B0-868C-B5C9B46D99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3418622"/>
              </p:ext>
            </p:extLst>
          </p:nvPr>
        </p:nvGraphicFramePr>
        <p:xfrm>
          <a:off x="1431092" y="7982837"/>
          <a:ext cx="2109364" cy="1247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0" name="Image" r:id="rId4" imgW="9955440" imgH="5891760" progId="Photoshop.Image.13">
                  <p:embed/>
                </p:oleObj>
              </mc:Choice>
              <mc:Fallback>
                <p:oleObj name="Image" r:id="rId4" imgW="9955440" imgH="5891760" progId="Photoshop.Image.13">
                  <p:embed/>
                  <p:pic>
                    <p:nvPicPr>
                      <p:cNvPr id="15" name="物件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31092" y="7982837"/>
                        <a:ext cx="2109364" cy="1247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2370518E-C87D-47D2-9A86-181F4F514674}"/>
              </a:ext>
            </a:extLst>
          </p:cNvPr>
          <p:cNvSpPr/>
          <p:nvPr/>
        </p:nvSpPr>
        <p:spPr>
          <a:xfrm>
            <a:off x="1612947" y="8175845"/>
            <a:ext cx="1773602" cy="26440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78971AEB-780D-40A9-B95C-7476CE232F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394793"/>
              </p:ext>
            </p:extLst>
          </p:nvPr>
        </p:nvGraphicFramePr>
        <p:xfrm>
          <a:off x="1436782" y="6099565"/>
          <a:ext cx="1831115" cy="1610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1" name="Image" r:id="rId6" imgW="10285560" imgH="9066600" progId="Photoshop.Image.13">
                  <p:embed/>
                </p:oleObj>
              </mc:Choice>
              <mc:Fallback>
                <p:oleObj name="Image" r:id="rId6" imgW="10285560" imgH="9066600" progId="Photoshop.Image.13">
                  <p:embed/>
                  <p:pic>
                    <p:nvPicPr>
                      <p:cNvPr id="18" name="物件 1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36782" y="6099565"/>
                        <a:ext cx="1831115" cy="1610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9290997C-1DB2-4AED-B35A-2CAC02CF02F0}"/>
              </a:ext>
            </a:extLst>
          </p:cNvPr>
          <p:cNvSpPr/>
          <p:nvPr/>
        </p:nvSpPr>
        <p:spPr>
          <a:xfrm>
            <a:off x="1714968" y="6533978"/>
            <a:ext cx="1455400" cy="19408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650706A6-77CA-42E2-B332-824C086B40CD}"/>
              </a:ext>
            </a:extLst>
          </p:cNvPr>
          <p:cNvSpPr txBox="1"/>
          <p:nvPr/>
        </p:nvSpPr>
        <p:spPr>
          <a:xfrm>
            <a:off x="1040608" y="6523357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5D2F6BA0-F200-4E75-8CDC-04081456C37E}"/>
              </a:ext>
            </a:extLst>
          </p:cNvPr>
          <p:cNvCxnSpPr/>
          <p:nvPr/>
        </p:nvCxnSpPr>
        <p:spPr>
          <a:xfrm>
            <a:off x="3741652" y="830208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C96D0B5-AB1F-455B-BCDA-3AF506749FCB}"/>
              </a:ext>
            </a:extLst>
          </p:cNvPr>
          <p:cNvSpPr txBox="1"/>
          <p:nvPr/>
        </p:nvSpPr>
        <p:spPr>
          <a:xfrm>
            <a:off x="3470594" y="8168225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9F6D7B27-8FA2-4E74-BFC6-67F2B2B152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3889" y="7982837"/>
            <a:ext cx="2016224" cy="1239952"/>
          </a:xfrm>
          <a:prstGeom prst="rect">
            <a:avLst/>
          </a:prstGeom>
        </p:spPr>
      </p:pic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29876B1C-0893-4C23-9CA3-2E792F1A67A2}"/>
              </a:ext>
            </a:extLst>
          </p:cNvPr>
          <p:cNvCxnSpPr/>
          <p:nvPr/>
        </p:nvCxnSpPr>
        <p:spPr>
          <a:xfrm>
            <a:off x="1334144" y="830208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21CCEC0-3C6B-4CD0-9DC9-E4CECC64DFD2}"/>
              </a:ext>
            </a:extLst>
          </p:cNvPr>
          <p:cNvSpPr txBox="1"/>
          <p:nvPr/>
        </p:nvSpPr>
        <p:spPr>
          <a:xfrm>
            <a:off x="1074516" y="8168225"/>
            <a:ext cx="4951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4463AEED-B591-41AA-B12D-5D1EC818589B}"/>
              </a:ext>
            </a:extLst>
          </p:cNvPr>
          <p:cNvCxnSpPr/>
          <p:nvPr/>
        </p:nvCxnSpPr>
        <p:spPr>
          <a:xfrm>
            <a:off x="3570531" y="664606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1F1C0E2-5E7E-4986-8E3B-817515CA7B77}"/>
              </a:ext>
            </a:extLst>
          </p:cNvPr>
          <p:cNvSpPr txBox="1"/>
          <p:nvPr/>
        </p:nvSpPr>
        <p:spPr>
          <a:xfrm>
            <a:off x="3268993" y="6512211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5BCA2CDA-9636-4638-89BF-DBF710988BDC}"/>
              </a:ext>
            </a:extLst>
          </p:cNvPr>
          <p:cNvCxnSpPr/>
          <p:nvPr/>
        </p:nvCxnSpPr>
        <p:spPr>
          <a:xfrm>
            <a:off x="3740888" y="863355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6FAACAB-4240-4C7D-9EC7-F34736CFF803}"/>
              </a:ext>
            </a:extLst>
          </p:cNvPr>
          <p:cNvSpPr txBox="1"/>
          <p:nvPr/>
        </p:nvSpPr>
        <p:spPr>
          <a:xfrm>
            <a:off x="3477450" y="849969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B2438F80-7366-4AB1-87DF-E88200E733C2}"/>
              </a:ext>
            </a:extLst>
          </p:cNvPr>
          <p:cNvCxnSpPr/>
          <p:nvPr/>
        </p:nvCxnSpPr>
        <p:spPr>
          <a:xfrm>
            <a:off x="3744316" y="8942162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72222D4-0B46-4332-B9C6-7472D690B3E6}"/>
              </a:ext>
            </a:extLst>
          </p:cNvPr>
          <p:cNvSpPr txBox="1"/>
          <p:nvPr/>
        </p:nvSpPr>
        <p:spPr>
          <a:xfrm>
            <a:off x="3480878" y="8808305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00661E62-723A-414E-BBA7-EEFDEE4F2018}"/>
              </a:ext>
            </a:extLst>
          </p:cNvPr>
          <p:cNvCxnSpPr/>
          <p:nvPr/>
        </p:nvCxnSpPr>
        <p:spPr>
          <a:xfrm>
            <a:off x="3577440" y="685561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FEA45869-DA6D-496F-88D6-5126C646C3A0}"/>
              </a:ext>
            </a:extLst>
          </p:cNvPr>
          <p:cNvSpPr txBox="1"/>
          <p:nvPr/>
        </p:nvSpPr>
        <p:spPr>
          <a:xfrm>
            <a:off x="3275902" y="6721761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D7B66438-B8ED-4CA4-B2C2-310E6C19FD45}"/>
              </a:ext>
            </a:extLst>
          </p:cNvPr>
          <p:cNvCxnSpPr/>
          <p:nvPr/>
        </p:nvCxnSpPr>
        <p:spPr>
          <a:xfrm>
            <a:off x="1304757" y="666130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D696329F-5A39-41BC-8EEA-8BF8A4F13BCC}"/>
              </a:ext>
            </a:extLst>
          </p:cNvPr>
          <p:cNvCxnSpPr/>
          <p:nvPr/>
        </p:nvCxnSpPr>
        <p:spPr>
          <a:xfrm>
            <a:off x="1311666" y="6870858"/>
            <a:ext cx="11534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A827B4C-59CC-4A3C-A094-9A7543D7375A}"/>
              </a:ext>
            </a:extLst>
          </p:cNvPr>
          <p:cNvSpPr txBox="1"/>
          <p:nvPr/>
        </p:nvSpPr>
        <p:spPr>
          <a:xfrm>
            <a:off x="1052038" y="6737001"/>
            <a:ext cx="495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CE247B68-71DD-4C77-AC20-50410F4A0926}"/>
              </a:ext>
            </a:extLst>
          </p:cNvPr>
          <p:cNvSpPr txBox="1"/>
          <p:nvPr/>
        </p:nvSpPr>
        <p:spPr>
          <a:xfrm>
            <a:off x="2591610" y="8402381"/>
            <a:ext cx="745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DB27B0-98F4-414B-AB1D-BB257B7CB347}"/>
              </a:ext>
            </a:extLst>
          </p:cNvPr>
          <p:cNvSpPr txBox="1"/>
          <p:nvPr/>
        </p:nvSpPr>
        <p:spPr>
          <a:xfrm>
            <a:off x="2147056" y="7158830"/>
            <a:ext cx="7451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圖表 26">
            <a:extLst>
              <a:ext uri="{FF2B5EF4-FFF2-40B4-BE49-F238E27FC236}">
                <a16:creationId xmlns:a16="http://schemas.microsoft.com/office/drawing/2014/main" id="{FC85D949-7CD1-4AFB-91C0-6B523E6830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2669553"/>
              </p:ext>
            </p:extLst>
          </p:nvPr>
        </p:nvGraphicFramePr>
        <p:xfrm>
          <a:off x="1997678" y="2384243"/>
          <a:ext cx="2130771" cy="1049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8" name="文字方塊 27">
            <a:extLst>
              <a:ext uri="{FF2B5EF4-FFF2-40B4-BE49-F238E27FC236}">
                <a16:creationId xmlns:a16="http://schemas.microsoft.com/office/drawing/2014/main" id="{0E0715DC-27F6-4C39-990F-1C7415BB84EB}"/>
              </a:ext>
            </a:extLst>
          </p:cNvPr>
          <p:cNvSpPr txBox="1"/>
          <p:nvPr/>
        </p:nvSpPr>
        <p:spPr>
          <a:xfrm>
            <a:off x="1857579" y="3273144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rMAP30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手繪多邊形 87">
            <a:extLst>
              <a:ext uri="{FF2B5EF4-FFF2-40B4-BE49-F238E27FC236}">
                <a16:creationId xmlns:a16="http://schemas.microsoft.com/office/drawing/2014/main" id="{135DF473-6F10-4D38-AEDF-C60C00D5655B}"/>
              </a:ext>
            </a:extLst>
          </p:cNvPr>
          <p:cNvSpPr/>
          <p:nvPr/>
        </p:nvSpPr>
        <p:spPr>
          <a:xfrm>
            <a:off x="2490950" y="3339322"/>
            <a:ext cx="324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3A7E862-BDE4-4463-84FF-74B001306103}"/>
              </a:ext>
            </a:extLst>
          </p:cNvPr>
          <p:cNvSpPr txBox="1"/>
          <p:nvPr/>
        </p:nvSpPr>
        <p:spPr>
          <a:xfrm>
            <a:off x="2508823" y="3358896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4E542511-A33A-4BC8-8A46-F96368EA0DE4}"/>
              </a:ext>
            </a:extLst>
          </p:cNvPr>
          <p:cNvSpPr txBox="1"/>
          <p:nvPr/>
        </p:nvSpPr>
        <p:spPr>
          <a:xfrm>
            <a:off x="2235598" y="3226555"/>
            <a:ext cx="3307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手繪多邊形 110">
            <a:extLst>
              <a:ext uri="{FF2B5EF4-FFF2-40B4-BE49-F238E27FC236}">
                <a16:creationId xmlns:a16="http://schemas.microsoft.com/office/drawing/2014/main" id="{C1FB60AB-F61B-4983-AF11-2ADB1AAF461E}"/>
              </a:ext>
            </a:extLst>
          </p:cNvPr>
          <p:cNvSpPr/>
          <p:nvPr/>
        </p:nvSpPr>
        <p:spPr>
          <a:xfrm>
            <a:off x="2873354" y="3339322"/>
            <a:ext cx="324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手繪多邊形 111">
            <a:extLst>
              <a:ext uri="{FF2B5EF4-FFF2-40B4-BE49-F238E27FC236}">
                <a16:creationId xmlns:a16="http://schemas.microsoft.com/office/drawing/2014/main" id="{840384A6-F6FA-490C-9E8B-4EBDC7AF82CC}"/>
              </a:ext>
            </a:extLst>
          </p:cNvPr>
          <p:cNvSpPr/>
          <p:nvPr/>
        </p:nvSpPr>
        <p:spPr>
          <a:xfrm>
            <a:off x="3260718" y="3332560"/>
            <a:ext cx="324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手繪多邊形 112">
            <a:extLst>
              <a:ext uri="{FF2B5EF4-FFF2-40B4-BE49-F238E27FC236}">
                <a16:creationId xmlns:a16="http://schemas.microsoft.com/office/drawing/2014/main" id="{271F5D6B-FC3E-4173-9CAC-AFC6F8909BCD}"/>
              </a:ext>
            </a:extLst>
          </p:cNvPr>
          <p:cNvSpPr/>
          <p:nvPr/>
        </p:nvSpPr>
        <p:spPr>
          <a:xfrm>
            <a:off x="3637690" y="3324102"/>
            <a:ext cx="324000" cy="72000"/>
          </a:xfrm>
          <a:custGeom>
            <a:avLst/>
            <a:gdLst>
              <a:gd name="connsiteX0" fmla="*/ 0 w 533400"/>
              <a:gd name="connsiteY0" fmla="*/ 114300 h 114300"/>
              <a:gd name="connsiteX1" fmla="*/ 523875 w 533400"/>
              <a:gd name="connsiteY1" fmla="*/ 114300 h 114300"/>
              <a:gd name="connsiteX2" fmla="*/ 533400 w 533400"/>
              <a:gd name="connsiteY2" fmla="*/ 0 h 114300"/>
              <a:gd name="connsiteX3" fmla="*/ 0 w 533400"/>
              <a:gd name="connsiteY3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114300">
                <a:moveTo>
                  <a:pt x="0" y="114300"/>
                </a:moveTo>
                <a:lnTo>
                  <a:pt x="523875" y="114300"/>
                </a:lnTo>
                <a:lnTo>
                  <a:pt x="533400" y="0"/>
                </a:lnTo>
                <a:lnTo>
                  <a:pt x="0" y="114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C084927-D87A-42CF-96D2-7D18C052D2F3}"/>
              </a:ext>
            </a:extLst>
          </p:cNvPr>
          <p:cNvSpPr txBox="1"/>
          <p:nvPr/>
        </p:nvSpPr>
        <p:spPr>
          <a:xfrm>
            <a:off x="2873787" y="3362552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F27C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0DBEE39-0AA3-4DAB-8252-9EC7E5336C77}"/>
              </a:ext>
            </a:extLst>
          </p:cNvPr>
          <p:cNvSpPr txBox="1"/>
          <p:nvPr/>
        </p:nvSpPr>
        <p:spPr>
          <a:xfrm>
            <a:off x="3248117" y="3361046"/>
            <a:ext cx="5078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A32G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00F01AC-121E-4888-8231-C6F67A84EE8C}"/>
              </a:ext>
            </a:extLst>
          </p:cNvPr>
          <p:cNvSpPr txBox="1"/>
          <p:nvPr/>
        </p:nvSpPr>
        <p:spPr>
          <a:xfrm>
            <a:off x="3612257" y="3351521"/>
            <a:ext cx="452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Y37C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B253B0C4-4BB6-4BC4-BB22-6AD825C97E9A}"/>
              </a:ext>
            </a:extLst>
          </p:cNvPr>
          <p:cNvSpPr txBox="1"/>
          <p:nvPr/>
        </p:nvSpPr>
        <p:spPr>
          <a:xfrm>
            <a:off x="3172844" y="265721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33163A9-F57A-4819-AFBA-EC7B71507D7A}"/>
              </a:ext>
            </a:extLst>
          </p:cNvPr>
          <p:cNvSpPr txBox="1"/>
          <p:nvPr/>
        </p:nvSpPr>
        <p:spPr>
          <a:xfrm>
            <a:off x="2788992" y="270821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FFFC60BA-1FDD-4200-989E-AB50791B5201}"/>
              </a:ext>
            </a:extLst>
          </p:cNvPr>
          <p:cNvSpPr txBox="1"/>
          <p:nvPr/>
        </p:nvSpPr>
        <p:spPr>
          <a:xfrm>
            <a:off x="2409903" y="2708210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4DD9B13-C8E4-41BE-8663-8D44A2B2F501}"/>
              </a:ext>
            </a:extLst>
          </p:cNvPr>
          <p:cNvSpPr txBox="1"/>
          <p:nvPr/>
        </p:nvSpPr>
        <p:spPr>
          <a:xfrm rot="16200000">
            <a:off x="1476741" y="2697335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Relative luciferase </a:t>
            </a:r>
          </a:p>
          <a:p>
            <a:pPr algn="ctr"/>
            <a:r>
              <a:rPr lang="en-US" altLang="zh-TW" sz="700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zh-TW" altLang="en-US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ED90BC8A-6BD5-4EA0-80D7-6DCFC2AAAB3A}"/>
              </a:ext>
            </a:extLst>
          </p:cNvPr>
          <p:cNvCxnSpPr/>
          <p:nvPr/>
        </p:nvCxnSpPr>
        <p:spPr>
          <a:xfrm>
            <a:off x="2396844" y="2384243"/>
            <a:ext cx="15270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5E0C41C9-22EB-4F31-A7A2-25F95DCFBF70}"/>
              </a:ext>
            </a:extLst>
          </p:cNvPr>
          <p:cNvCxnSpPr/>
          <p:nvPr/>
        </p:nvCxnSpPr>
        <p:spPr>
          <a:xfrm>
            <a:off x="2512725" y="2384655"/>
            <a:ext cx="0" cy="25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>
            <a:extLst>
              <a:ext uri="{FF2B5EF4-FFF2-40B4-BE49-F238E27FC236}">
                <a16:creationId xmlns:a16="http://schemas.microsoft.com/office/drawing/2014/main" id="{50F16952-BAB6-41B9-99F4-9226F6817237}"/>
              </a:ext>
            </a:extLst>
          </p:cNvPr>
          <p:cNvCxnSpPr/>
          <p:nvPr/>
        </p:nvCxnSpPr>
        <p:spPr>
          <a:xfrm>
            <a:off x="2903647" y="2391034"/>
            <a:ext cx="0" cy="25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63764C06-8996-4EA4-83CD-31751410FCBE}"/>
              </a:ext>
            </a:extLst>
          </p:cNvPr>
          <p:cNvCxnSpPr/>
          <p:nvPr/>
        </p:nvCxnSpPr>
        <p:spPr>
          <a:xfrm>
            <a:off x="3279448" y="2396367"/>
            <a:ext cx="0" cy="252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>
            <a:extLst>
              <a:ext uri="{FF2B5EF4-FFF2-40B4-BE49-F238E27FC236}">
                <a16:creationId xmlns:a16="http://schemas.microsoft.com/office/drawing/2014/main" id="{4486F422-B93C-471F-B235-19A7795044B8}"/>
              </a:ext>
            </a:extLst>
          </p:cNvPr>
          <p:cNvCxnSpPr/>
          <p:nvPr/>
        </p:nvCxnSpPr>
        <p:spPr>
          <a:xfrm>
            <a:off x="3923904" y="2384243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32901DA4-1F82-4DD6-A0EE-69DAF4777399}"/>
              </a:ext>
            </a:extLst>
          </p:cNvPr>
          <p:cNvSpPr txBox="1"/>
          <p:nvPr/>
        </p:nvSpPr>
        <p:spPr>
          <a:xfrm>
            <a:off x="2537536" y="292157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B6762D62-EBE3-4CFD-8340-C45D29EEBE9C}"/>
              </a:ext>
            </a:extLst>
          </p:cNvPr>
          <p:cNvSpPr txBox="1"/>
          <p:nvPr/>
        </p:nvSpPr>
        <p:spPr>
          <a:xfrm>
            <a:off x="2663617" y="303962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8AC5FF9-A99B-4E85-A180-BBFAF941F1D0}"/>
              </a:ext>
            </a:extLst>
          </p:cNvPr>
          <p:cNvSpPr txBox="1"/>
          <p:nvPr/>
        </p:nvSpPr>
        <p:spPr>
          <a:xfrm>
            <a:off x="2919264" y="292919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3BF3C9FD-509B-4343-951D-0AB2B6D55108}"/>
              </a:ext>
            </a:extLst>
          </p:cNvPr>
          <p:cNvSpPr txBox="1"/>
          <p:nvPr/>
        </p:nvSpPr>
        <p:spPr>
          <a:xfrm>
            <a:off x="3053185" y="3054921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F85E10C-B034-4B04-A509-06339EB9ECD5}"/>
              </a:ext>
            </a:extLst>
          </p:cNvPr>
          <p:cNvSpPr txBox="1"/>
          <p:nvPr/>
        </p:nvSpPr>
        <p:spPr>
          <a:xfrm>
            <a:off x="3306927" y="2829178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91BD595-345B-46DC-B46C-D23A605DD0B5}"/>
              </a:ext>
            </a:extLst>
          </p:cNvPr>
          <p:cNvSpPr txBox="1"/>
          <p:nvPr/>
        </p:nvSpPr>
        <p:spPr>
          <a:xfrm>
            <a:off x="3429035" y="2908236"/>
            <a:ext cx="2880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接點 52">
            <a:extLst>
              <a:ext uri="{FF2B5EF4-FFF2-40B4-BE49-F238E27FC236}">
                <a16:creationId xmlns:a16="http://schemas.microsoft.com/office/drawing/2014/main" id="{F1D55661-7F08-4044-9E1D-3D200DC6B68D}"/>
              </a:ext>
            </a:extLst>
          </p:cNvPr>
          <p:cNvCxnSpPr/>
          <p:nvPr/>
        </p:nvCxnSpPr>
        <p:spPr>
          <a:xfrm>
            <a:off x="3789075" y="2391922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接點 53">
            <a:extLst>
              <a:ext uri="{FF2B5EF4-FFF2-40B4-BE49-F238E27FC236}">
                <a16:creationId xmlns:a16="http://schemas.microsoft.com/office/drawing/2014/main" id="{DDBF64A3-B500-4D56-8A1E-4A0DE7A165CA}"/>
              </a:ext>
            </a:extLst>
          </p:cNvPr>
          <p:cNvCxnSpPr/>
          <p:nvPr/>
        </p:nvCxnSpPr>
        <p:spPr>
          <a:xfrm>
            <a:off x="3659917" y="2393768"/>
            <a:ext cx="0" cy="1080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接點 54">
            <a:extLst>
              <a:ext uri="{FF2B5EF4-FFF2-40B4-BE49-F238E27FC236}">
                <a16:creationId xmlns:a16="http://schemas.microsoft.com/office/drawing/2014/main" id="{0339F7D3-73DB-4415-968B-0B9956A0DC6D}"/>
              </a:ext>
            </a:extLst>
          </p:cNvPr>
          <p:cNvCxnSpPr/>
          <p:nvPr/>
        </p:nvCxnSpPr>
        <p:spPr>
          <a:xfrm>
            <a:off x="2646075" y="2384655"/>
            <a:ext cx="0" cy="4572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>
            <a:extLst>
              <a:ext uri="{FF2B5EF4-FFF2-40B4-BE49-F238E27FC236}">
                <a16:creationId xmlns:a16="http://schemas.microsoft.com/office/drawing/2014/main" id="{3B2358EC-3766-4512-B5F4-8D8C53276E76}"/>
              </a:ext>
            </a:extLst>
          </p:cNvPr>
          <p:cNvCxnSpPr/>
          <p:nvPr/>
        </p:nvCxnSpPr>
        <p:spPr>
          <a:xfrm>
            <a:off x="2769900" y="2384655"/>
            <a:ext cx="0" cy="54864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>
            <a:extLst>
              <a:ext uri="{FF2B5EF4-FFF2-40B4-BE49-F238E27FC236}">
                <a16:creationId xmlns:a16="http://schemas.microsoft.com/office/drawing/2014/main" id="{536FE835-D087-4303-AB76-3BD773F31585}"/>
              </a:ext>
            </a:extLst>
          </p:cNvPr>
          <p:cNvCxnSpPr/>
          <p:nvPr/>
        </p:nvCxnSpPr>
        <p:spPr>
          <a:xfrm>
            <a:off x="3145195" y="2382397"/>
            <a:ext cx="0" cy="54864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>
            <a:extLst>
              <a:ext uri="{FF2B5EF4-FFF2-40B4-BE49-F238E27FC236}">
                <a16:creationId xmlns:a16="http://schemas.microsoft.com/office/drawing/2014/main" id="{B009B884-2432-4147-9E96-5104DDF8CFAC}"/>
              </a:ext>
            </a:extLst>
          </p:cNvPr>
          <p:cNvCxnSpPr/>
          <p:nvPr/>
        </p:nvCxnSpPr>
        <p:spPr>
          <a:xfrm>
            <a:off x="3025562" y="2394180"/>
            <a:ext cx="0" cy="4572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>
            <a:extLst>
              <a:ext uri="{FF2B5EF4-FFF2-40B4-BE49-F238E27FC236}">
                <a16:creationId xmlns:a16="http://schemas.microsoft.com/office/drawing/2014/main" id="{569BD1B5-D2AB-4A97-962C-AA229098D4CF}"/>
              </a:ext>
            </a:extLst>
          </p:cNvPr>
          <p:cNvCxnSpPr/>
          <p:nvPr/>
        </p:nvCxnSpPr>
        <p:spPr>
          <a:xfrm>
            <a:off x="3404652" y="2384655"/>
            <a:ext cx="0" cy="4572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>
            <a:extLst>
              <a:ext uri="{FF2B5EF4-FFF2-40B4-BE49-F238E27FC236}">
                <a16:creationId xmlns:a16="http://schemas.microsoft.com/office/drawing/2014/main" id="{DBD2AAD8-4038-4F28-9F5D-04565B060F79}"/>
              </a:ext>
            </a:extLst>
          </p:cNvPr>
          <p:cNvCxnSpPr/>
          <p:nvPr/>
        </p:nvCxnSpPr>
        <p:spPr>
          <a:xfrm>
            <a:off x="3528477" y="2391922"/>
            <a:ext cx="0" cy="54864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字方塊 193">
            <a:extLst>
              <a:ext uri="{FF2B5EF4-FFF2-40B4-BE49-F238E27FC236}">
                <a16:creationId xmlns:a16="http://schemas.microsoft.com/office/drawing/2014/main" id="{918741E8-AB74-4A14-A34B-261424AB0ADA}"/>
              </a:ext>
            </a:extLst>
          </p:cNvPr>
          <p:cNvSpPr txBox="1"/>
          <p:nvPr/>
        </p:nvSpPr>
        <p:spPr>
          <a:xfrm>
            <a:off x="3652454" y="2534516"/>
            <a:ext cx="3555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zh-TW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字方塊 194">
            <a:extLst>
              <a:ext uri="{FF2B5EF4-FFF2-40B4-BE49-F238E27FC236}">
                <a16:creationId xmlns:a16="http://schemas.microsoft.com/office/drawing/2014/main" id="{A037A700-35B6-4106-8178-7E48074DC688}"/>
              </a:ext>
            </a:extLst>
          </p:cNvPr>
          <p:cNvSpPr txBox="1"/>
          <p:nvPr/>
        </p:nvSpPr>
        <p:spPr>
          <a:xfrm>
            <a:off x="3789075" y="2493059"/>
            <a:ext cx="3555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zh-TW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字方塊 205">
            <a:extLst>
              <a:ext uri="{FF2B5EF4-FFF2-40B4-BE49-F238E27FC236}">
                <a16:creationId xmlns:a16="http://schemas.microsoft.com/office/drawing/2014/main" id="{8A30E11E-8F09-443B-916B-7C810F56361B}"/>
              </a:ext>
            </a:extLst>
          </p:cNvPr>
          <p:cNvSpPr txBox="1"/>
          <p:nvPr/>
        </p:nvSpPr>
        <p:spPr>
          <a:xfrm>
            <a:off x="3530318" y="2557183"/>
            <a:ext cx="3555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zh-TW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D686E18E-EB93-4DF9-A21C-03A2643A33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225811"/>
              </p:ext>
            </p:extLst>
          </p:nvPr>
        </p:nvGraphicFramePr>
        <p:xfrm>
          <a:off x="2321233" y="3715346"/>
          <a:ext cx="1691640" cy="149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2" r:id="rId10" imgW="6615720" imgH="583920" progId="">
                  <p:embed/>
                </p:oleObj>
              </mc:Choice>
              <mc:Fallback>
                <p:oleObj r:id="rId10" imgW="6615720" imgH="583920" progId="">
                  <p:embed/>
                  <p:pic>
                    <p:nvPicPr>
                      <p:cNvPr id="45" name="物件 44">
                        <a:extLst>
                          <a:ext uri="{FF2B5EF4-FFF2-40B4-BE49-F238E27FC236}">
                            <a16:creationId xmlns:a16="http://schemas.microsoft.com/office/drawing/2014/main" id="{E8792D2A-1670-4ECF-97F2-3BBAF38D8F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321233" y="3715346"/>
                        <a:ext cx="1691640" cy="149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物件 64">
            <a:extLst>
              <a:ext uri="{FF2B5EF4-FFF2-40B4-BE49-F238E27FC236}">
                <a16:creationId xmlns:a16="http://schemas.microsoft.com/office/drawing/2014/main" id="{721B0CEA-BA90-41BE-9B0A-9EF1CAE0CE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927716"/>
              </p:ext>
            </p:extLst>
          </p:nvPr>
        </p:nvGraphicFramePr>
        <p:xfrm>
          <a:off x="2317308" y="3532017"/>
          <a:ext cx="1691640" cy="161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3" r:id="rId12" imgW="6653880" imgH="634680" progId="">
                  <p:embed/>
                </p:oleObj>
              </mc:Choice>
              <mc:Fallback>
                <p:oleObj r:id="rId12" imgW="6653880" imgH="634680" progId="">
                  <p:embed/>
                  <p:pic>
                    <p:nvPicPr>
                      <p:cNvPr id="46" name="物件 45">
                        <a:extLst>
                          <a:ext uri="{FF2B5EF4-FFF2-40B4-BE49-F238E27FC236}">
                            <a16:creationId xmlns:a16="http://schemas.microsoft.com/office/drawing/2014/main" id="{B6599111-DE85-4599-A763-861B62A572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317308" y="3532017"/>
                        <a:ext cx="1691640" cy="161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文字方塊 65">
            <a:extLst>
              <a:ext uri="{FF2B5EF4-FFF2-40B4-BE49-F238E27FC236}">
                <a16:creationId xmlns:a16="http://schemas.microsoft.com/office/drawing/2014/main" id="{B8FCA10D-8C68-4C73-90ED-40240BD89BE7}"/>
              </a:ext>
            </a:extLst>
          </p:cNvPr>
          <p:cNvSpPr txBox="1"/>
          <p:nvPr/>
        </p:nvSpPr>
        <p:spPr>
          <a:xfrm>
            <a:off x="3917083" y="3497996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EBNA1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DCE76C1B-CFFE-44E0-8457-CAFC990EBA6B}"/>
              </a:ext>
            </a:extLst>
          </p:cNvPr>
          <p:cNvSpPr txBox="1"/>
          <p:nvPr/>
        </p:nvSpPr>
        <p:spPr>
          <a:xfrm>
            <a:off x="3923892" y="3690055"/>
            <a:ext cx="597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zh-TW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6479D22D-EAF2-46D7-98CF-B953F4401CC2}"/>
              </a:ext>
            </a:extLst>
          </p:cNvPr>
          <p:cNvSpPr txBox="1"/>
          <p:nvPr/>
        </p:nvSpPr>
        <p:spPr>
          <a:xfrm>
            <a:off x="4702613" y="2487992"/>
            <a:ext cx="149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Shown in figures and legends</a:t>
            </a:r>
            <a:endParaRPr lang="zh-TW" altLang="en-US" dirty="0"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73DF1629-7EE9-4AA6-89F7-3757CFBB7E68}"/>
              </a:ext>
            </a:extLst>
          </p:cNvPr>
          <p:cNvSpPr/>
          <p:nvPr/>
        </p:nvSpPr>
        <p:spPr>
          <a:xfrm>
            <a:off x="1374240" y="2134901"/>
            <a:ext cx="3113206" cy="20012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052A29CC-399F-469E-8FA0-C5FCC31726F0}"/>
              </a:ext>
            </a:extLst>
          </p:cNvPr>
          <p:cNvSpPr txBox="1"/>
          <p:nvPr/>
        </p:nvSpPr>
        <p:spPr>
          <a:xfrm>
            <a:off x="-8178" y="0"/>
            <a:ext cx="5381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sFig</a:t>
            </a:r>
            <a:r>
              <a:rPr lang="en-US" altLang="zh-TW" sz="1400" b="1" dirty="0">
                <a:latin typeface="Arial" panose="020B0604020202020204" pitchFamily="34" charset="0"/>
                <a:cs typeface="Arial" panose="020B0604020202020204" pitchFamily="34" charset="0"/>
              </a:rPr>
              <a:t>. 2D (Full images for Fig. 2C right panel)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05516555-7BBE-4B33-A254-8D65F905528F}"/>
              </a:ext>
            </a:extLst>
          </p:cNvPr>
          <p:cNvSpPr txBox="1"/>
          <p:nvPr/>
        </p:nvSpPr>
        <p:spPr>
          <a:xfrm>
            <a:off x="1989340" y="5364026"/>
            <a:ext cx="270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Original uncropped images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50459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49045</TotalTime>
  <Words>1079</Words>
  <Application>Microsoft Office PowerPoint</Application>
  <PresentationFormat>A4 紙張 (210x297 公釐)</PresentationFormat>
  <Paragraphs>636</Paragraphs>
  <Slides>15</Slides>
  <Notes>2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1" baseType="lpstr">
      <vt:lpstr>Arial Unicode MS</vt:lpstr>
      <vt:lpstr>新細明體</vt:lpstr>
      <vt:lpstr>Arial</vt:lpstr>
      <vt:lpstr>Calibri</vt:lpstr>
      <vt:lpstr>Office 佈景主題</vt:lpstr>
      <vt:lpstr>Image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chenger-der</dc:creator>
  <cp:lastModifiedBy>pengcw1972</cp:lastModifiedBy>
  <cp:revision>722</cp:revision>
  <cp:lastPrinted>2022-07-30T07:57:38Z</cp:lastPrinted>
  <dcterms:created xsi:type="dcterms:W3CDTF">2020-12-12T05:01:09Z</dcterms:created>
  <dcterms:modified xsi:type="dcterms:W3CDTF">2023-09-05T01:35:16Z</dcterms:modified>
</cp:coreProperties>
</file>