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>
      <p:cViewPr>
        <p:scale>
          <a:sx n="125" d="100"/>
          <a:sy n="125" d="100"/>
        </p:scale>
        <p:origin x="5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45154-90AE-8969-7DF7-28BFAC0D51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6FD0A8-856B-0113-91D4-EA77899EFB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CA7B44-FFE9-425A-1BAE-0770A118B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F85-DD52-2545-9691-7285CAC5FC92}" type="datetimeFigureOut">
              <a:rPr lang="en-US" smtClean="0"/>
              <a:t>9/21/23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15FBDD-C9A4-94AC-6872-D3A328553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ECF60-1215-6E51-A452-5EB6CB88B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33507-454E-644B-A132-164350993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34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8C3A3-EF36-9CD9-8979-24EBD02CB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24A99D-1227-CFB8-5912-8ADBA387DB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5AB2F-1018-BD5D-9782-59F1C1C55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F85-DD52-2545-9691-7285CAC5FC92}" type="datetimeFigureOut">
              <a:rPr lang="en-US" smtClean="0"/>
              <a:t>9/21/23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69BD4-40AB-EFAE-D12E-6B50B59FD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F767F-D588-B2C8-B1E4-563DFDE96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33507-454E-644B-A132-164350993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018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611EBF-62C4-845C-A74F-B34028A35F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3641C4-2FD4-26E5-8083-49F99D3707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C6E8AB-E517-9FBA-DEF5-5C22A17E2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F85-DD52-2545-9691-7285CAC5FC92}" type="datetimeFigureOut">
              <a:rPr lang="en-US" smtClean="0"/>
              <a:t>9/21/23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4E4D02-1058-3DF4-25EB-D3DA1B3FB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EF9920-2C89-929B-D0E0-60242C14C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33507-454E-644B-A132-164350993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646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7A742-4937-E48B-6F9E-E0809F129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970EC-0439-6988-76B6-6548F9CA29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94EB2-1097-CCF4-F68C-9D14B9851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F85-DD52-2545-9691-7285CAC5FC92}" type="datetimeFigureOut">
              <a:rPr lang="en-US" smtClean="0"/>
              <a:t>9/21/23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1478E5-1C17-6ECA-8E8D-B42BF7BDE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B5083-CC80-F7BF-6BCC-3E485A2FC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33507-454E-644B-A132-164350993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155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24B47-F0BF-F8F6-038F-8C225D96F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3D0D1A-D1FA-6C46-EEF6-922762143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AE06D-110B-77A6-E143-FF5FE8EA9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F85-DD52-2545-9691-7285CAC5FC92}" type="datetimeFigureOut">
              <a:rPr lang="en-US" smtClean="0"/>
              <a:t>9/21/23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76989A-9776-F649-D49B-ACF24564E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7526E-7C1C-32F5-3D97-325037EC0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33507-454E-644B-A132-164350993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827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3DE0E-E8A6-84DC-646B-ED1D3904C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812771-09C7-D634-51E3-5814496AE7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94E09E-198A-F7D9-3E1A-6EE26B0B97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DC837B-0901-75F6-FC63-3D81A8ACE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F85-DD52-2545-9691-7285CAC5FC92}" type="datetimeFigureOut">
              <a:rPr lang="en-US" smtClean="0"/>
              <a:t>9/21/23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6920EA-91C6-0123-805C-0744D3DD4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8F3B10-13D6-9449-DB5A-438203CA8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33507-454E-644B-A132-164350993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983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5AFA9-0631-9261-379B-EDCA71B4A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E4CA17-0B64-2C52-3A4D-140FC94A70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52F5FD-53F8-F89B-E9F0-771EA83A8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8DDAB2-BD45-CE0B-784F-DE4F577B06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14935E-E9D0-131F-1465-93BB989A16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075F8A-8E11-A999-3B19-ACA9F3860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F85-DD52-2545-9691-7285CAC5FC92}" type="datetimeFigureOut">
              <a:rPr lang="en-US" smtClean="0"/>
              <a:t>9/21/23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264C54-49E6-559C-7B91-C1279098D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D3DCBD-6EC5-C7C7-3971-3B24284C7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33507-454E-644B-A132-164350993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508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15FE6-3C0F-E124-E971-2ADCF2441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272151-6AFA-386E-544F-D1973582F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F85-DD52-2545-9691-7285CAC5FC92}" type="datetimeFigureOut">
              <a:rPr lang="en-US" smtClean="0"/>
              <a:t>9/21/23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5EC8F-9328-BDF0-8379-86BFB2A6D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4DBF24-67C7-0CCE-368C-3AA3EF820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33507-454E-644B-A132-164350993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652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8704F5-CFB3-D609-1C3A-A3F1E8223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F85-DD52-2545-9691-7285CAC5FC92}" type="datetimeFigureOut">
              <a:rPr lang="en-US" smtClean="0"/>
              <a:t>9/21/23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7227BE-B040-05CC-F2AC-E304BD3E9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5160CD-AC9B-FBEE-6312-D5673E240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33507-454E-644B-A132-164350993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439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6D81B-E435-99A1-AC72-FC231B52F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F7FD1-2EEE-7510-8BF4-9BA7CA6DE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FE083B-3965-0BD1-E2D5-E3782E4560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DE1A48-199A-070A-F235-E7B4595BC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F85-DD52-2545-9691-7285CAC5FC92}" type="datetimeFigureOut">
              <a:rPr lang="en-US" smtClean="0"/>
              <a:t>9/21/23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FFBD41-A161-469B-7054-9D7791C79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C03EB8-9C4F-0F1B-0329-A7BC3918A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33507-454E-644B-A132-164350993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922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6E815-4D82-B181-7853-0AAB78522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654C23-1489-D090-A8C9-1E7C2BBB8B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E9385C-E79F-8420-8A98-EEACCDA18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5F1906-4AD2-8DD8-862F-4DF304DC4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F85-DD52-2545-9691-7285CAC5FC92}" type="datetimeFigureOut">
              <a:rPr lang="en-US" smtClean="0"/>
              <a:t>9/21/23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A0D26A-ADA4-0B26-EC08-DC8314B07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783063-CFBF-7C18-D35F-1AB47FC03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33507-454E-644B-A132-164350993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06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CBA723-D5D8-28E5-FC7E-347390735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DD57A4-B980-480A-2F52-D29BD2819E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50E964-A33B-5A04-82E3-A719DAC201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ADF85-DD52-2545-9691-7285CAC5FC92}" type="datetimeFigureOut">
              <a:rPr lang="en-US" smtClean="0"/>
              <a:t>9/21/23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9E04C5-1137-AB15-8DDD-E005D74B30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CDD12-B55F-BCFC-7F02-0B2787DAE4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33507-454E-644B-A132-164350993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40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gene&#10;&#10;Description automatically generated with medium confidence">
            <a:extLst>
              <a:ext uri="{FF2B5EF4-FFF2-40B4-BE49-F238E27FC236}">
                <a16:creationId xmlns:a16="http://schemas.microsoft.com/office/drawing/2014/main" id="{90479C3D-77B7-7A78-3012-4563E1F4F4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298"/>
          <a:stretch/>
        </p:blipFill>
        <p:spPr bwMode="auto">
          <a:xfrm>
            <a:off x="2638839" y="575734"/>
            <a:ext cx="6914322" cy="57065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40502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Jared Stoller</dc:creator>
  <cp:lastModifiedBy>Jared Stoller</cp:lastModifiedBy>
  <cp:revision>1</cp:revision>
  <dcterms:created xsi:type="dcterms:W3CDTF">2023-09-21T17:30:51Z</dcterms:created>
  <dcterms:modified xsi:type="dcterms:W3CDTF">2023-09-21T17:31:29Z</dcterms:modified>
</cp:coreProperties>
</file>