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0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4793D-F8CE-42CA-A99C-706DC7A29A78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9EAB5-5B2F-4658-B8FC-9AE088C57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38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F4C8B-7994-6144-9E51-C01CD282C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96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D10E3-0A9A-C448-E07A-69BCBBCEA5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12B73C-D029-C8E4-0DB9-6F6B7694C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EC734-5A50-0867-5E32-FD18567D6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CE711-06A9-9CFD-4729-2DBA416DC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BB43E-29FB-D2FC-383C-C6FE558F5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48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720A5-8509-D655-D5CC-14106DDF7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319AE4-C768-DE72-3069-2778781A98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AC83E-0389-A8F6-D846-932299A7F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E4C72-4DE5-DC0C-573D-4015CA17A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3B5CE-430D-278E-69F0-4743C4E7A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17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1AB05E-AF23-EFAE-DFB0-999382F65A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87C176-E047-BA49-6DA7-CCF4531A46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A220C-776D-881C-3227-340F6A094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F16AB-C7B8-EE97-C9E3-60D1A0983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2224E-1C55-5C8C-BDE3-61AB3158C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6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 w/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B0918-271D-4EC7-968E-956B4804C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C185C-3353-45B1-84A8-7E1407EB9D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5780C-399E-4197-B9EA-939D397B2A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BF17D-3176-4A89-86DF-508F397CAF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6E2B7-149A-4BAC-AE2D-FE3677183F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85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5CEEE-450A-E8DB-C189-9993C9636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DDDBC-D706-8D22-0655-5C561C87C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2A85F-F216-053D-8628-2CF5BD294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31849-035D-1862-5F68-8081224C4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A2885-A103-CF63-B041-0ECAC571C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53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5970F-33C2-36FD-D1FB-9241B0195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B80E6-C028-0353-4AC9-40B844726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D4ED2-B6D3-43BC-3AE9-FED30950D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F210C-799B-9A5A-D937-3BB5811F6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11730-32A1-3064-9F7F-C58A2862A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75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A7C91-11F3-E3D2-D53C-0323DFAAE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ED2DD-0458-55CD-AE5C-5708D5C3DB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298B54-81CD-EFCC-6B83-24A9E3E9C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07B0D-5CF2-A391-C502-8631116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81ED71-C529-7EB9-73A4-C76D785A9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88BBC-B859-C6A3-CC9A-097CE919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018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54180-6925-92CA-B1D6-DEF7CCEA3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ACECC9-6190-2652-3515-849B041E6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7878EA-2944-8ABA-0549-77781B97A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19CA36-BB7D-1202-82B7-227CDDC311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EB16CD-7A07-6E0E-7B7B-A1FD460CE6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9CDDBC-4441-7760-B193-519BFEA51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27AABB-5F0A-9BF1-3587-4AFC7875F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BCEF8C-3C68-28D8-0E52-4D8260CED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284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A6655-8B64-B51B-C242-BFA26A24E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DC862B-754C-82BD-320A-1CC6F4A80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0D31F3-BF69-02E1-4FA9-6A4252DBB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4E94F7-B3C8-56FD-C592-B48BAFE2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50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DED46B-2D24-823B-3B71-F9E55BCCE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869D5E-1E28-C4F9-33EA-6FF3AACEC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5400D-EEEC-0825-6475-366CB585F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440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F486D-117A-5C94-D3F6-3694698F5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587BA4-2E7B-03EC-1190-820BDD358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8CA758-8534-C76E-8463-114C60F8B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A2AC29-0BC3-C884-83F4-7A9371F54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24105D-21C5-131D-4728-632A04A94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06EE44-1BD8-A5B5-5A15-23D3C8F0A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46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14341-C614-6514-1961-5442156FB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6E6BC6-4C1C-62CB-EB66-C23154A149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96A2D0-A474-A2F9-5FD5-828C3FBD9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876AFC-F625-A3FC-029F-F766927E3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E0D852-0E38-3C05-C52E-FB2366745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3868D0-C263-591D-F0E6-1E06C5613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33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15A34F-F9E3-5DDC-1B71-EEEF31F4E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54B05-5E48-F595-768F-7C8088D43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009EA-838F-4510-1543-DAA75C4F28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30FE5-D115-459A-84A8-3E5EEC4D9DF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59D65-1448-485D-059F-2E234F3805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686D59-6D05-901F-6199-F015095D8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90D69-80DE-4C74-9B39-46A9918B5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862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50E8E9-68F1-DA46-B55E-5058131D9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0160" y="1681755"/>
            <a:ext cx="5151120" cy="37589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367770-5B22-BA4F-A6DD-98BB3D8C540D}"/>
              </a:ext>
            </a:extLst>
          </p:cNvPr>
          <p:cNvSpPr txBox="1"/>
          <p:nvPr/>
        </p:nvSpPr>
        <p:spPr>
          <a:xfrm>
            <a:off x="0" y="5576710"/>
            <a:ext cx="121129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/>
              <a:t>Supplemental Figure 18. Association of CD4 Th17 cytokine polyfunctionality with patient survival.</a:t>
            </a:r>
            <a:r>
              <a:rPr lang="en-US" dirty="0"/>
              <a:t> CD4 Th17 PSI (i.e. proportion of single cells secreting Th17 cytokines IL-17A, IL-17F, and IL-22 multiplied by the signal intensity of those cytokines) was significantly associated with patient overall survival.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81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2023-10-16T15:53:04Z</dcterms:created>
  <dcterms:modified xsi:type="dcterms:W3CDTF">2023-10-16T15:53:19Z</dcterms:modified>
</cp:coreProperties>
</file>