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1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025974-906E-47F7-BD71-1AF07C3DE943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E70D9-8E33-44C5-9165-854DCD18B0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1621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14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03682-01A8-4DC2-8A83-B0F1A2133B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9A4C17-7B50-062D-A1C0-39A8E5EBD97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9F3CF-9339-D366-07E9-823195CF7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074A41-ADC2-6E36-476F-E896B4609D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1BF124-C901-DE63-0487-C164DEF0B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579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BD1699-3815-3CD2-B981-FEBA3A7270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FD8BA1-BB66-15CC-6EAE-A6F81C7ABA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CDB928-EF6F-C3E9-7C29-F1D30BAC7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15FF76-840D-1266-063A-9BB173DF9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7633FC-63AA-C75F-E9B1-E86B605A89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1116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C2FC01-19A5-E617-7491-6A66A5BC54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25D2F7-412D-5FBE-71A9-C229F3693A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A545E45-87BA-D259-B62A-16378FD3E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744511-239C-0B70-0108-0B0C9C360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22A4C-B7F9-C129-2E56-705FDDCDA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23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0918-271D-4EC7-968E-956B4804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C185C-3353-45B1-84A8-7E1407EB9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5780C-399E-4197-B9EA-939D397B2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F17D-3176-4A89-86DF-508F397CA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6E2B7-149A-4BAC-AE2D-FE3677183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0708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BE17E-7124-4A33-5ECA-7ADA7D64D8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87187E-7075-7AE6-60C1-01EB1DD803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3590FC-A137-46B7-3667-B80012D8CD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0FC8E7-A3C3-349F-F2CE-1A544DC1E7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C35DD-0EC4-A906-EE2F-2BE91960B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496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DA3D6-BD09-D7B2-C185-773674F152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49C7DF-D9D5-E6AB-5785-147E9ACB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0010E-CD91-8A5C-C2AC-F5FCC0A8C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E312F8-D375-50E5-7175-651EF6AF6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BEFCE2-0650-864D-5BA3-37BB961AF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8518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D9B064-908D-BC1E-AFE8-5A73E6E18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711B7-333F-D1A4-EEBC-A6B58B7917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2FA506-FEB8-5900-599B-54AC6FA95A5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CFCDED-CE85-80A5-8402-E0E0340EE9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770956-B8B8-AFAE-F39C-3B5679A20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FE52BC-94D7-88A0-7A02-BD08F9DEA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881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1A6CE-3B44-3E2D-81E7-EE72AB7CB3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85E5D1-6B38-ABC9-AA74-D17F927EB0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592E41-8E0A-B0CF-8EE5-A350AF8DAD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DA1599E-586B-E4DA-E1E4-1B60C46A63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BB606E-83B2-9EE1-ED6D-D1500DA560A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240E446-9CD3-8070-9F41-2884A02354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4E0C8D-4E12-7354-12AA-19F6F3960C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9B80E68-8F3C-C96E-898C-AD642111D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082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09BB7-6FFF-D4F0-F5C0-8D08BE6FCC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8649F0A-2A82-1CE9-4E38-41DFFAA81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CA78EB-8277-BF97-5F09-5A6EAF6D0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E63272-C2D6-D868-E74D-95EBD9B76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47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5B3FD9E-2CAD-7EE0-53CE-D2A04FAC21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4B9613-DB95-4142-5419-D57572597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FA8A24-DA7E-938F-D6B5-A870C400FC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60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531E21-BA42-3858-E2D5-8E2A8A8CD5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64D244-01CB-62D9-6F72-2BE13A26C9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C2FF350-32B0-0FD6-CF13-DA94BDCC294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5EE7C3-CC97-9DD8-33BA-E3367248F4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8CB5BF-26F7-B01A-B3B0-BCB6985C1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08151D-C997-97B9-724C-36619793C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57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B0E353-E8E7-C505-FC61-247BB487E5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C330C5-9031-2B98-C5B9-4EF606DDFA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4C01B7-A106-EACC-85CE-2571BCF146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07708-6EA5-A400-88DE-88173253F4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C7A9F5-E392-4439-62BB-3416314A93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1163EF-73B3-7D76-885C-A6348A050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740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CD0D5D8-26F7-47AA-085F-8AAEAD53EF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42DC8D-E6D0-A42B-6D89-02CCCAEB3B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5E65C6-5DEF-B585-387B-26E1427966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7F3FFD-218C-4832-ACF4-A6299495B40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6DB00-417A-1137-1DFF-64F3011B0F7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BD5499-581A-7F4B-01DC-BF9E4984EE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4652F-0217-4BFE-8C01-19FD9C99C3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25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E03A2F75-3854-2949-B6D1-B85C14C49B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7658100" cy="34163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8295E1B9-5BBC-2445-884A-09623835BC7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224530"/>
            <a:ext cx="7658100" cy="34163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C09D519-F572-FC4F-86E5-768FEF0C8148}"/>
              </a:ext>
            </a:extLst>
          </p:cNvPr>
          <p:cNvSpPr txBox="1"/>
          <p:nvPr/>
        </p:nvSpPr>
        <p:spPr>
          <a:xfrm>
            <a:off x="7890934" y="4549676"/>
            <a:ext cx="4188177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Supplemental Figure 6. Contribution of all assayed secreted cytokines to CD8 cytokine functional strength indices (FSI).</a:t>
            </a:r>
            <a:r>
              <a:rPr lang="en-US" dirty="0"/>
              <a:t> Groups are divided by clinical response and tonic vs stimulated culture conditions. Error bars represent +/- standard error of the mean (SEM).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089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2023-10-16T15:39:52Z</dcterms:created>
  <dcterms:modified xsi:type="dcterms:W3CDTF">2023-10-16T15:40:06Z</dcterms:modified>
</cp:coreProperties>
</file>