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0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3C40E-7EA5-4B5D-A702-8893113A57AD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CDEE0-4EC8-4890-9184-470A4DDA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2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9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2DA9E-68E2-B445-C9AD-8C9AF980E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7D1BC9-C7C9-2A7C-1B58-3E6DB6FE9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EAF10-4981-129F-8F65-10917637A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16DF6-E0C9-44E0-8CCE-45E69BEA7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B68FA-C9F0-AA18-5EF2-E5FE61FD1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410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3B181-C2B0-DD5E-7145-D16979806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BD16DE-73DD-DB45-6148-E992A3B2B4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BE64E-5D9B-EEF0-BB75-608805FEC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B481B-0FD2-94C6-A1EB-7F264B783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5286B-2C04-6F40-1F21-3DA8B0734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1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03E7EE-13D5-F04C-5E1B-D05581DB6E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5386A2-35F8-D015-63E3-D0BDDC38B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C44EA-FA62-6413-A92B-86F052991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54494-77BD-2479-6B38-0A76A62DA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340EA-6C15-CFF1-0F1D-313F4DE14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6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0918-271D-4EC7-968E-956B4804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C185C-3353-45B1-84A8-7E1407EB9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5780C-399E-4197-B9EA-939D397B2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F17D-3176-4A89-86DF-508F397CA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6E2B7-149A-4BAC-AE2D-FE3677183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182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92973-1EFC-615C-9CFA-79979FDE7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F1C6BA-E895-9428-B3F5-B252CDA9B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48F28-B4B6-3C70-58EF-08360E4F8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229E1-CB7B-4535-9288-5C56CE4D4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E5EBF-B7AF-F3EB-B026-3D7F49F72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99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85E93-EFCF-9558-C8D8-1D3561A30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492325-9F47-5137-E590-2F1E25EBF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9D59D-3BD5-0C08-C86A-02FDE3387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34F40-CF5A-7819-E94A-5376CD9F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BAC23-6A8F-2602-8AFB-133BCBE27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24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3D263-AAB7-2EC8-175C-34A40EA14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8720-D316-3897-2758-D20756FDD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98A09E-420B-0CCD-A4F6-8E0A6F373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B326D-69B6-78AA-1573-4B65B76E5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3192BE-E323-F3EE-3781-92E110864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797D8-65E6-2D86-A3B7-9CE005F58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1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E63CC-3DF6-DE66-DDED-AF5966CC0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AD59D0-A1AA-F50B-43A8-F0F64F4A2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473E80-DCE3-E36F-CCFF-048D88E1E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21EA1-56B4-6AEF-C91E-02DC72D335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EC4935-B27D-D194-3139-F01E414B72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5890F0-A245-84A6-285B-836000983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071642-080A-05EF-C5FF-E5C9F8926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07D59E-D727-DFAF-6FE0-18F5795FF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91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EEA06-EFDF-E91C-D2A5-081C72F18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DF61D4-2F17-8EF8-A780-93104C44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19649D-6498-30FD-B668-E1AC52AC4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1FD212-ED0D-F3ED-744A-EB7EBDD0F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97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E02FF2-F683-69DC-C2D4-7C13FD6E3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E98C9F-B904-99B5-C4D7-EC41522B5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5183E6-F381-C4FD-7593-829614C1B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99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A9C08-8F35-2B0F-9386-C93814C25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071E6-377E-625F-A450-D6F5C0953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F8B5F1-2B45-AEF1-63D7-AED50B8074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645FE-1A14-2FA6-B185-5BE90914F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1D0431-6F5D-E4F9-5F94-D84F6909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DF624-926D-0042-04CE-D3CF46D95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9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BDB36-DB7F-F58E-A5D5-0ECFFABC1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7EBE7C-9E24-708D-A52F-0B2287C5E5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DB268F-1732-D884-B89A-BAA19FE12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E286F5-1F5B-62D3-54DF-3B9138794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1042E-F0A2-07C8-7D42-94356D955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74BE5-E11B-875F-8E5C-936101193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15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37B3B3-C9AD-A4BB-2A6D-6812384F0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0AAB1-C620-5375-7D18-DCD3D7963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5FBBE-1EF8-ECCA-8D85-9CD0A3624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A666C-73B4-45B8-80FB-839446B11D8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B2307-B977-C7A1-8FB7-DB821CDC07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4EB7D-8391-4407-1F22-0891439F3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02199-71D2-4A29-A93D-11BE54115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6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8508FDD-068C-4948-9327-6B42F1002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599" y="0"/>
            <a:ext cx="3987800" cy="2768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364E09-4632-2C4A-BBD1-D8290D692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4653" y="127811"/>
            <a:ext cx="3759200" cy="2451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94A5D6-85D2-A744-9AC1-C3A39F339A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6307" y="2830658"/>
            <a:ext cx="4000500" cy="2768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0D2A86-3A54-6F45-8A87-4255551E2E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6553" y="3147884"/>
            <a:ext cx="3835400" cy="23495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9EB254D-7CBF-F640-A8D6-AF8380258CCB}"/>
              </a:ext>
            </a:extLst>
          </p:cNvPr>
          <p:cNvSpPr txBox="1"/>
          <p:nvPr/>
        </p:nvSpPr>
        <p:spPr>
          <a:xfrm>
            <a:off x="1189844" y="0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EC5A60-55BC-6840-A35A-63898252FAC6}"/>
              </a:ext>
            </a:extLst>
          </p:cNvPr>
          <p:cNvSpPr txBox="1"/>
          <p:nvPr/>
        </p:nvSpPr>
        <p:spPr>
          <a:xfrm>
            <a:off x="6153953" y="0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A820BD-7E69-6A48-9316-EC2A73FE8F12}"/>
              </a:ext>
            </a:extLst>
          </p:cNvPr>
          <p:cNvSpPr txBox="1"/>
          <p:nvPr/>
        </p:nvSpPr>
        <p:spPr>
          <a:xfrm>
            <a:off x="1189844" y="2963218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0D2A3C-8AA9-1944-ADF0-8B3CFFB687C4}"/>
              </a:ext>
            </a:extLst>
          </p:cNvPr>
          <p:cNvSpPr txBox="1"/>
          <p:nvPr/>
        </p:nvSpPr>
        <p:spPr>
          <a:xfrm>
            <a:off x="6100753" y="2963218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7B289E-9676-E049-BEFB-749532E39C3A}"/>
              </a:ext>
            </a:extLst>
          </p:cNvPr>
          <p:cNvSpPr txBox="1"/>
          <p:nvPr/>
        </p:nvSpPr>
        <p:spPr>
          <a:xfrm>
            <a:off x="1" y="5842534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/>
              <a:t>Supplemental Figure 9. Association between CD8 p-NF-</a:t>
            </a:r>
            <a:r>
              <a:rPr lang="en-US" b="1" dirty="0">
                <a:sym typeface="Symbol" pitchFamily="2" charset="2"/>
              </a:rPr>
              <a:t></a:t>
            </a:r>
            <a:r>
              <a:rPr lang="en-US" b="1" dirty="0"/>
              <a:t>B p65 FSI and intracellular IFN-</a:t>
            </a:r>
            <a:r>
              <a:rPr lang="en-US" b="1" dirty="0">
                <a:sym typeface="Symbol" pitchFamily="2" charset="2"/>
              </a:rPr>
              <a:t></a:t>
            </a:r>
            <a:r>
              <a:rPr lang="en-US" b="1" dirty="0"/>
              <a:t> FSI and clinical response to transgenic TCR T cell therapy. </a:t>
            </a:r>
            <a:r>
              <a:rPr lang="en-US" dirty="0"/>
              <a:t>Tonic p-NF-</a:t>
            </a:r>
            <a:r>
              <a:rPr lang="en-US" dirty="0">
                <a:sym typeface="Symbol" pitchFamily="2" charset="2"/>
              </a:rPr>
              <a:t></a:t>
            </a:r>
            <a:r>
              <a:rPr lang="en-US" dirty="0"/>
              <a:t>B p65 FSI associations between peak change in tumor burden </a:t>
            </a:r>
            <a:r>
              <a:rPr lang="en-US" b="1" dirty="0"/>
              <a:t>(A)</a:t>
            </a:r>
            <a:r>
              <a:rPr lang="en-US" dirty="0"/>
              <a:t> and overall survival </a:t>
            </a:r>
            <a:r>
              <a:rPr lang="en-US" b="1" dirty="0"/>
              <a:t>(B).</a:t>
            </a:r>
            <a:r>
              <a:rPr lang="en-US" dirty="0"/>
              <a:t> Tonic intracellular IFN-</a:t>
            </a:r>
            <a:r>
              <a:rPr lang="en-US" dirty="0">
                <a:sym typeface="Symbol" pitchFamily="2" charset="2"/>
              </a:rPr>
              <a:t></a:t>
            </a:r>
            <a:r>
              <a:rPr lang="en-US" dirty="0"/>
              <a:t> FSI associations between peak change in tumor burden </a:t>
            </a:r>
            <a:r>
              <a:rPr lang="en-US" b="1" dirty="0"/>
              <a:t>(C)</a:t>
            </a:r>
            <a:r>
              <a:rPr lang="en-US" dirty="0"/>
              <a:t> and overall survival </a:t>
            </a:r>
            <a:r>
              <a:rPr lang="en-US" b="1" dirty="0"/>
              <a:t>(D).</a:t>
            </a:r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371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2023-10-16T15:42:23Z</dcterms:created>
  <dcterms:modified xsi:type="dcterms:W3CDTF">2023-10-16T15:42:41Z</dcterms:modified>
</cp:coreProperties>
</file>