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ms-powerpoint.presentation.macroEnabled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08" r:id="rId2"/>
  </p:sldIdLst>
  <p:sldSz cx="6858000" cy="9906000" type="A4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00CC00"/>
    <a:srgbClr val="C5C5C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89255" autoAdjust="0"/>
  </p:normalViewPr>
  <p:slideViewPr>
    <p:cSldViewPr snapToGrid="0">
      <p:cViewPr varScale="1">
        <p:scale>
          <a:sx n="70" d="100"/>
          <a:sy n="70" d="100"/>
        </p:scale>
        <p:origin x="-1674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BB848-D23B-4724-9D80-0D69EA1BF6EE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7438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D9F0E-EAC8-4121-A12A-CA84CB49F7D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35793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8909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5191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0909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860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4329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19869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2874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7145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1989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88148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5638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41220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52663" y="324853"/>
            <a:ext cx="2592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ja-JP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upplementary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Fig.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596803" y="1367438"/>
            <a:ext cx="5599460" cy="5513697"/>
            <a:chOff x="596803" y="1367438"/>
            <a:chExt cx="5599460" cy="5513697"/>
          </a:xfrm>
        </p:grpSpPr>
        <p:sp>
          <p:nvSpPr>
            <p:cNvPr id="40" name="正方形/長方形 39"/>
            <p:cNvSpPr/>
            <p:nvPr/>
          </p:nvSpPr>
          <p:spPr>
            <a:xfrm>
              <a:off x="1242064" y="1578590"/>
              <a:ext cx="4954199" cy="1897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502" y="1768326"/>
              <a:ext cx="2185169" cy="2458317"/>
            </a:xfrm>
            <a:prstGeom prst="rect">
              <a:avLst/>
            </a:prstGeom>
          </p:spPr>
        </p:pic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9370" y="1778106"/>
              <a:ext cx="2185169" cy="2458317"/>
            </a:xfrm>
            <a:prstGeom prst="rect">
              <a:avLst/>
            </a:prstGeom>
          </p:spPr>
        </p:pic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502" y="4422818"/>
              <a:ext cx="2185169" cy="2458317"/>
            </a:xfrm>
            <a:prstGeom prst="rect">
              <a:avLst/>
            </a:prstGeom>
          </p:spPr>
        </p:pic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9370" y="4422818"/>
              <a:ext cx="2185169" cy="2458317"/>
            </a:xfrm>
            <a:prstGeom prst="rect">
              <a:avLst/>
            </a:prstGeom>
          </p:spPr>
        </p:pic>
        <p:sp>
          <p:nvSpPr>
            <p:cNvPr id="27" name="正方形/長方形 26"/>
            <p:cNvSpPr/>
            <p:nvPr/>
          </p:nvSpPr>
          <p:spPr>
            <a:xfrm>
              <a:off x="1081075" y="6691399"/>
              <a:ext cx="4954199" cy="1897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4" name="直線コネクタ 43"/>
            <p:cNvCxnSpPr/>
            <p:nvPr/>
          </p:nvCxnSpPr>
          <p:spPr>
            <a:xfrm>
              <a:off x="5595966" y="6598345"/>
              <a:ext cx="3048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正方形/長方形 38"/>
            <p:cNvSpPr/>
            <p:nvPr/>
          </p:nvSpPr>
          <p:spPr>
            <a:xfrm>
              <a:off x="1081075" y="4043346"/>
              <a:ext cx="4954199" cy="286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596803" y="1587839"/>
              <a:ext cx="602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328603" y="1593069"/>
              <a:ext cx="602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96803" y="4231933"/>
              <a:ext cx="602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3301365" y="4231933"/>
              <a:ext cx="602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1404094" y="1367438"/>
              <a:ext cx="15779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WT</a:t>
              </a:r>
              <a:endPara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4116594" y="1367438"/>
              <a:ext cx="15779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2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Vil2</a:t>
              </a:r>
              <a:r>
                <a:rPr lang="en-US" altLang="ja-JP" sz="2000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kd/</a:t>
              </a:r>
              <a:r>
                <a:rPr lang="en-US" altLang="ja-JP" sz="2000" i="1" baseline="30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kd</a:t>
              </a:r>
              <a:endParaRPr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58744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4527</TotalTime>
  <Words>11</Words>
  <Application>Microsoft Office PowerPoint</Application>
  <PresentationFormat>A4 Paper (210x297 mm)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a-shinji</dc:creator>
  <cp:lastModifiedBy>Spr_copy_editor</cp:lastModifiedBy>
  <cp:revision>161</cp:revision>
  <cp:lastPrinted>2015-04-14T12:16:10Z</cp:lastPrinted>
  <dcterms:created xsi:type="dcterms:W3CDTF">2015-03-09T02:19:26Z</dcterms:created>
  <dcterms:modified xsi:type="dcterms:W3CDTF">2015-08-25T04:49:01Z</dcterms:modified>
</cp:coreProperties>
</file>