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ms-powerpoint.presentation.macroEnabled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82" r:id="rId2"/>
  </p:sldIdLst>
  <p:sldSz cx="6858000" cy="9906000" type="A4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00CC00"/>
    <a:srgbClr val="C5C5C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3" autoAdjust="0"/>
    <p:restoredTop sz="89255" autoAdjust="0"/>
  </p:normalViewPr>
  <p:slideViewPr>
    <p:cSldViewPr snapToGrid="0">
      <p:cViewPr varScale="1">
        <p:scale>
          <a:sx n="70" d="100"/>
          <a:sy n="70" d="100"/>
        </p:scale>
        <p:origin x="-1674" y="-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1BB848-D23B-4724-9D80-0D69EA1BF6EE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57438" y="1279525"/>
            <a:ext cx="23907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D9F0E-EAC8-4121-A12A-CA84CB49F7D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035793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989094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51915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109095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5860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34329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719869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728749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71458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419893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881489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56381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8FD47-8490-46CA-AEE2-2374DB6ACA5A}" type="datetimeFigureOut">
              <a:rPr kumimoji="1" lang="ja-JP" altLang="en-US" smtClean="0"/>
              <a:pPr/>
              <a:t>2015/8/25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EF5CA-A5B2-44DD-B4EE-882F91787A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741220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252663" y="324853"/>
            <a:ext cx="2592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ja-JP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upplementary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Fig. 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S4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28484" y="1012794"/>
            <a:ext cx="5693533" cy="3565759"/>
            <a:chOff x="628484" y="1012794"/>
            <a:chExt cx="5693533" cy="3565759"/>
          </a:xfrm>
        </p:grpSpPr>
        <p:sp>
          <p:nvSpPr>
            <p:cNvPr id="29" name="正方形/長方形 28"/>
            <p:cNvSpPr/>
            <p:nvPr/>
          </p:nvSpPr>
          <p:spPr>
            <a:xfrm>
              <a:off x="1954983" y="1012794"/>
              <a:ext cx="3028878" cy="339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1954983" y="2787074"/>
              <a:ext cx="3028878" cy="339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1744" y="1913196"/>
              <a:ext cx="2350273" cy="2644048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191" y="1743919"/>
              <a:ext cx="2350273" cy="2644048"/>
            </a:xfrm>
            <a:prstGeom prst="rect">
              <a:avLst/>
            </a:prstGeom>
          </p:spPr>
        </p:pic>
        <p:sp>
          <p:nvSpPr>
            <p:cNvPr id="5" name="正方形/長方形 4"/>
            <p:cNvSpPr/>
            <p:nvPr/>
          </p:nvSpPr>
          <p:spPr>
            <a:xfrm>
              <a:off x="1130193" y="4229601"/>
              <a:ext cx="5191824" cy="3489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1130191" y="1730546"/>
              <a:ext cx="5191826" cy="3017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1549061" y="1647263"/>
              <a:ext cx="15125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WT</a:t>
              </a:r>
              <a:endPara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4390612" y="1659716"/>
              <a:ext cx="15125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Vil2</a:t>
              </a:r>
              <a:r>
                <a:rPr lang="en-US" altLang="ja-JP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kd/</a:t>
              </a:r>
              <a:r>
                <a:rPr lang="en-US" altLang="ja-JP" i="1" baseline="30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kd</a:t>
              </a:r>
              <a:endPara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" name="直線コネクタ 2"/>
            <p:cNvCxnSpPr/>
            <p:nvPr/>
          </p:nvCxnSpPr>
          <p:spPr>
            <a:xfrm>
              <a:off x="5903144" y="4137315"/>
              <a:ext cx="32385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/>
          </p:nvSpPr>
          <p:spPr>
            <a:xfrm>
              <a:off x="628484" y="1854729"/>
              <a:ext cx="6023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3469422" y="1854729"/>
              <a:ext cx="6023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33942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4527</TotalTime>
  <Words>9</Words>
  <Application>Microsoft Office PowerPoint</Application>
  <PresentationFormat>A4 Paper (210x297 mm)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a-shinji</dc:creator>
  <cp:lastModifiedBy>Spr_copy_editor</cp:lastModifiedBy>
  <cp:revision>161</cp:revision>
  <cp:lastPrinted>2015-04-14T12:16:10Z</cp:lastPrinted>
  <dcterms:created xsi:type="dcterms:W3CDTF">2015-03-09T02:19:26Z</dcterms:created>
  <dcterms:modified xsi:type="dcterms:W3CDTF">2015-08-25T04:49:28Z</dcterms:modified>
</cp:coreProperties>
</file>