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354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76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31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87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26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901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54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47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92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98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655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1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A37A9-9B1E-469E-9824-7EAA21A717D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E7C0D-0052-4993-98F9-89807BF61C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49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23975" y="377395"/>
            <a:ext cx="2162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Supplementary Fig. 1</a:t>
            </a:r>
            <a:endParaRPr kumimoji="1" lang="ja-JP" altLang="en-US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139191"/>
              </p:ext>
            </p:extLst>
          </p:nvPr>
        </p:nvGraphicFramePr>
        <p:xfrm>
          <a:off x="271472" y="1030279"/>
          <a:ext cx="4095750" cy="291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Graph" r:id="rId3" imgW="4095360" imgH="2916000" progId="Origin50.Graph">
                  <p:embed/>
                </p:oleObj>
              </mc:Choice>
              <mc:Fallback>
                <p:oleObj name="Graph" r:id="rId3" imgW="40953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1472" y="1030279"/>
                        <a:ext cx="4095750" cy="2916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コネクタ 4"/>
          <p:cNvCxnSpPr/>
          <p:nvPr/>
        </p:nvCxnSpPr>
        <p:spPr>
          <a:xfrm>
            <a:off x="1188253" y="2005032"/>
            <a:ext cx="291703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2234572" y="1743810"/>
            <a:ext cx="824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Hy</a:t>
            </a:r>
            <a:r>
              <a:rPr lang="en-US" altLang="ja-JP" sz="1200" dirty="0" smtClean="0"/>
              <a:t>potonic</a:t>
            </a:r>
            <a:endParaRPr kumimoji="1" lang="ja-JP" altLang="en-US" sz="12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3050390" y="1766725"/>
            <a:ext cx="10548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219309" y="1507924"/>
            <a:ext cx="717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Butyrate</a:t>
            </a:r>
            <a:endParaRPr kumimoji="1" lang="ja-JP" altLang="en-US" sz="1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001" y="1109179"/>
            <a:ext cx="282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a</a:t>
            </a:r>
            <a:endParaRPr kumimoji="1" lang="ja-JP" altLang="en-US" sz="1600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1199865"/>
              </p:ext>
            </p:extLst>
          </p:nvPr>
        </p:nvGraphicFramePr>
        <p:xfrm>
          <a:off x="4338638" y="1193800"/>
          <a:ext cx="230822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Graph" r:id="rId5" imgW="2308320" imgH="2587680" progId="Origin50.Graph">
                  <p:embed/>
                </p:oleObj>
              </mc:Choice>
              <mc:Fallback>
                <p:oleObj name="Graph" r:id="rId5" imgW="2308320" imgH="2587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38638" y="1193800"/>
                        <a:ext cx="2308225" cy="2587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4305651" y="1109179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b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31234" y="233910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+40 mV</a:t>
            </a:r>
            <a:endParaRPr kumimoji="1" lang="ja-JP" altLang="en-US" sz="1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25624" y="2737724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+mj-lt"/>
                <a:cs typeface="Arial"/>
              </a:rPr>
              <a:t>−</a:t>
            </a:r>
            <a:r>
              <a:rPr kumimoji="1" lang="en-US" altLang="ja-JP" sz="1000" dirty="0" smtClean="0">
                <a:latin typeface="+mj-lt"/>
              </a:rPr>
              <a:t>40 mV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065088" y="2832971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+40 mV</a:t>
            </a:r>
            <a:endParaRPr kumimoji="1" lang="ja-JP" altLang="en-US" sz="1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73861" y="2577224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+mj-lt"/>
                <a:cs typeface="Arial"/>
              </a:rPr>
              <a:t>−</a:t>
            </a:r>
            <a:r>
              <a:rPr kumimoji="1" lang="en-US" altLang="ja-JP" sz="1000" dirty="0" smtClean="0">
                <a:latin typeface="+mj-lt"/>
              </a:rPr>
              <a:t>40 mV</a:t>
            </a:r>
            <a:endParaRPr kumimoji="1" lang="ja-JP" altLang="en-US" sz="1000" dirty="0">
              <a:latin typeface="+mj-lt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5176848" y="1400172"/>
            <a:ext cx="361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895166" y="3600458"/>
            <a:ext cx="361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200652" y="1185853"/>
            <a:ext cx="327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NS</a:t>
            </a:r>
            <a:endParaRPr kumimoji="1" lang="ja-JP" altLang="en-US" sz="1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12474" y="3576628"/>
            <a:ext cx="327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NS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64566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A4 210 x 297 mm</PresentationFormat>
  <Paragraphs>11</Paragraphs>
  <Slides>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​​テーマ</vt:lpstr>
      <vt:lpstr>Graph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Shimizu</dc:creator>
  <cp:lastModifiedBy>Shimizu</cp:lastModifiedBy>
  <cp:revision>1</cp:revision>
  <dcterms:created xsi:type="dcterms:W3CDTF">2014-07-30T02:28:32Z</dcterms:created>
  <dcterms:modified xsi:type="dcterms:W3CDTF">2014-07-30T02:29:42Z</dcterms:modified>
</cp:coreProperties>
</file>