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</p:sldIdLst>
  <p:sldSz cx="6858000" cy="9144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FBE9A8DF-E80D-467D-9213-02F3B0A7C0A4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E6E6E6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93" autoAdjust="0"/>
    <p:restoredTop sz="95205" autoAdjust="0"/>
  </p:normalViewPr>
  <p:slideViewPr>
    <p:cSldViewPr snapToGrid="0" showGuides="1">
      <p:cViewPr varScale="1">
        <p:scale>
          <a:sx n="124" d="100"/>
          <a:sy n="124" d="100"/>
        </p:scale>
        <p:origin x="3960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170454545454542E-2"/>
          <c:y val="3.3447589098532494E-2"/>
          <c:w val="0.89093718434343439"/>
          <c:h val="0.88493658280922427"/>
        </c:manualLayout>
      </c:layout>
      <c:lineChart>
        <c:grouping val="standard"/>
        <c:varyColors val="0"/>
        <c:ser>
          <c:idx val="0"/>
          <c:order val="0"/>
          <c:tx>
            <c:strRef>
              <c:f>water!$A$28</c:f>
              <c:strCache>
                <c:ptCount val="1"/>
                <c:pt idx="0">
                  <c:v>Saline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water!$B$30:$AY$30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0.1851037353948953</c:v>
                  </c:pt>
                  <c:pt idx="7">
                    <c:v>0.56550783119499082</c:v>
                  </c:pt>
                  <c:pt idx="13">
                    <c:v>1.0940994339768981</c:v>
                  </c:pt>
                  <c:pt idx="25">
                    <c:v>1.743457156669705</c:v>
                  </c:pt>
                  <c:pt idx="49">
                    <c:v>2.6526225230891898</c:v>
                  </c:pt>
                </c:numCache>
              </c:numRef>
            </c:plus>
            <c:minus>
              <c:numRef>
                <c:f>water!$B$30:$AY$30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0.1851037353948953</c:v>
                  </c:pt>
                  <c:pt idx="7">
                    <c:v>0.56550783119499082</c:v>
                  </c:pt>
                  <c:pt idx="13">
                    <c:v>1.0940994339768981</c:v>
                  </c:pt>
                  <c:pt idx="25">
                    <c:v>1.743457156669705</c:v>
                  </c:pt>
                  <c:pt idx="49">
                    <c:v>2.6526225230891898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water!$B$27:$AY$27</c:f>
              <c:strCache>
                <c:ptCount val="50"/>
                <c:pt idx="1">
                  <c:v>12</c:v>
                </c:pt>
                <c:pt idx="3">
                  <c:v>13</c:v>
                </c:pt>
                <c:pt idx="7">
                  <c:v>15</c:v>
                </c:pt>
                <c:pt idx="13">
                  <c:v>18</c:v>
                </c:pt>
                <c:pt idx="25">
                  <c:v>24/0</c:v>
                </c:pt>
                <c:pt idx="49">
                  <c:v>12</c:v>
                </c:pt>
              </c:strCache>
            </c:strRef>
          </c:cat>
          <c:val>
            <c:numRef>
              <c:f>water!$B$28:$AY$28</c:f>
              <c:numCache>
                <c:formatCode>General</c:formatCode>
                <c:ptCount val="50"/>
                <c:pt idx="1">
                  <c:v>0</c:v>
                </c:pt>
                <c:pt idx="3">
                  <c:v>3.9374999999999996</c:v>
                </c:pt>
                <c:pt idx="7">
                  <c:v>10.787499999999998</c:v>
                </c:pt>
                <c:pt idx="13">
                  <c:v>20.025000000000002</c:v>
                </c:pt>
                <c:pt idx="25">
                  <c:v>37.6</c:v>
                </c:pt>
                <c:pt idx="49">
                  <c:v>48.962499999999999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A1-41CF-8941-15CD44D2EB02}"/>
            </c:ext>
          </c:extLst>
        </c:ser>
        <c:ser>
          <c:idx val="1"/>
          <c:order val="1"/>
          <c:tx>
            <c:strRef>
              <c:f>water!$A$29</c:f>
              <c:strCache>
                <c:ptCount val="1"/>
                <c:pt idx="0">
                  <c:v>CNO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FF0000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water!$B$31:$AY$31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0.12247448713915887</c:v>
                  </c:pt>
                  <c:pt idx="7">
                    <c:v>0.65858004720112462</c:v>
                  </c:pt>
                  <c:pt idx="13">
                    <c:v>1.1783671359736982</c:v>
                  </c:pt>
                  <c:pt idx="25">
                    <c:v>1.5331384128176988</c:v>
                  </c:pt>
                  <c:pt idx="49">
                    <c:v>1.2571847091247745</c:v>
                  </c:pt>
                </c:numCache>
              </c:numRef>
            </c:plus>
            <c:minus>
              <c:numRef>
                <c:f>water!$B$31:$AY$31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0.12247448713915887</c:v>
                  </c:pt>
                  <c:pt idx="7">
                    <c:v>0.65858004720112462</c:v>
                  </c:pt>
                  <c:pt idx="13">
                    <c:v>1.1783671359736982</c:v>
                  </c:pt>
                  <c:pt idx="25">
                    <c:v>1.5331384128176988</c:v>
                  </c:pt>
                  <c:pt idx="49">
                    <c:v>1.2571847091247745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water!$B$27:$AY$27</c:f>
              <c:strCache>
                <c:ptCount val="50"/>
                <c:pt idx="1">
                  <c:v>12</c:v>
                </c:pt>
                <c:pt idx="3">
                  <c:v>13</c:v>
                </c:pt>
                <c:pt idx="7">
                  <c:v>15</c:v>
                </c:pt>
                <c:pt idx="13">
                  <c:v>18</c:v>
                </c:pt>
                <c:pt idx="25">
                  <c:v>24/0</c:v>
                </c:pt>
                <c:pt idx="49">
                  <c:v>12</c:v>
                </c:pt>
              </c:strCache>
            </c:strRef>
          </c:cat>
          <c:val>
            <c:numRef>
              <c:f>water!$B$29:$AY$29</c:f>
              <c:numCache>
                <c:formatCode>General</c:formatCode>
                <c:ptCount val="50"/>
                <c:pt idx="1">
                  <c:v>0</c:v>
                </c:pt>
                <c:pt idx="3">
                  <c:v>4.1499999999999995</c:v>
                </c:pt>
                <c:pt idx="7">
                  <c:v>11.812499999999998</c:v>
                </c:pt>
                <c:pt idx="13">
                  <c:v>23.062500000000004</c:v>
                </c:pt>
                <c:pt idx="25">
                  <c:v>38.187499999999993</c:v>
                </c:pt>
                <c:pt idx="49">
                  <c:v>51.812499999999993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A1-41CF-8941-15CD44D2EB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8020608"/>
        <c:axId val="448021024"/>
      </c:lineChart>
      <c:catAx>
        <c:axId val="44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48021024"/>
        <c:crosses val="autoZero"/>
        <c:auto val="1"/>
        <c:lblAlgn val="ctr"/>
        <c:lblOffset val="0"/>
        <c:noMultiLvlLbl val="0"/>
      </c:catAx>
      <c:valAx>
        <c:axId val="448021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4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57910353535354"/>
          <c:y val="0.57011844863731653"/>
          <c:w val="0.21253882575757577"/>
          <c:h val="0.125707547169811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span"/>
    <c:showDLblsOverMax val="0"/>
  </c:chart>
  <c:spPr>
    <a:noFill/>
    <a:ln>
      <a:noFill/>
    </a:ln>
    <a:effectLst/>
  </c:spPr>
  <c:txPr>
    <a:bodyPr/>
    <a:lstStyle/>
    <a:p>
      <a:pPr>
        <a:defRPr b="1" i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170454545454542E-2"/>
          <c:y val="4.4318055555555555E-2"/>
          <c:w val="0.88983080808080806"/>
          <c:h val="0.87406603773584901"/>
        </c:manualLayout>
      </c:layout>
      <c:lineChart>
        <c:grouping val="standard"/>
        <c:varyColors val="0"/>
        <c:ser>
          <c:idx val="0"/>
          <c:order val="0"/>
          <c:tx>
            <c:strRef>
              <c:f>food!$A$28</c:f>
              <c:strCache>
                <c:ptCount val="1"/>
                <c:pt idx="0">
                  <c:v>Saline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food!$B$30:$AY$30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0.23145502494313755</c:v>
                  </c:pt>
                  <c:pt idx="7">
                    <c:v>0.29154759474226649</c:v>
                  </c:pt>
                  <c:pt idx="13">
                    <c:v>0.49495219826911013</c:v>
                  </c:pt>
                  <c:pt idx="25">
                    <c:v>0.68373971655886689</c:v>
                  </c:pt>
                  <c:pt idx="49">
                    <c:v>0.4647387899209004</c:v>
                  </c:pt>
                </c:numCache>
              </c:numRef>
            </c:plus>
            <c:minus>
              <c:numRef>
                <c:f>food!$B$30:$AY$30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0.23145502494313755</c:v>
                  </c:pt>
                  <c:pt idx="7">
                    <c:v>0.29154759474226649</c:v>
                  </c:pt>
                  <c:pt idx="13">
                    <c:v>0.49495219826911013</c:v>
                  </c:pt>
                  <c:pt idx="25">
                    <c:v>0.68373971655886689</c:v>
                  </c:pt>
                  <c:pt idx="49">
                    <c:v>0.4647387899209004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food!$B$27:$AY$27</c:f>
              <c:strCache>
                <c:ptCount val="50"/>
                <c:pt idx="1">
                  <c:v>12</c:v>
                </c:pt>
                <c:pt idx="3">
                  <c:v>13</c:v>
                </c:pt>
                <c:pt idx="7">
                  <c:v>15</c:v>
                </c:pt>
                <c:pt idx="13">
                  <c:v>18</c:v>
                </c:pt>
                <c:pt idx="25">
                  <c:v>24/0</c:v>
                </c:pt>
                <c:pt idx="49">
                  <c:v>12</c:v>
                </c:pt>
              </c:strCache>
            </c:strRef>
          </c:cat>
          <c:val>
            <c:numRef>
              <c:f>food!$B$28:$AY$28</c:f>
              <c:numCache>
                <c:formatCode>General</c:formatCode>
                <c:ptCount val="50"/>
                <c:pt idx="1">
                  <c:v>0</c:v>
                </c:pt>
                <c:pt idx="3">
                  <c:v>1.7000000000000002</c:v>
                </c:pt>
                <c:pt idx="7">
                  <c:v>5.6</c:v>
                </c:pt>
                <c:pt idx="13">
                  <c:v>11.737500000000001</c:v>
                </c:pt>
                <c:pt idx="25">
                  <c:v>20.900000000000002</c:v>
                </c:pt>
                <c:pt idx="49">
                  <c:v>24.975000000000001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64C-4FFF-A4F0-5BFFC62F72F7}"/>
            </c:ext>
          </c:extLst>
        </c:ser>
        <c:ser>
          <c:idx val="1"/>
          <c:order val="1"/>
          <c:tx>
            <c:strRef>
              <c:f>food!$A$29</c:f>
              <c:strCache>
                <c:ptCount val="1"/>
                <c:pt idx="0">
                  <c:v>CNO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FF0000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food!$B$31:$AY$31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0.12356317065718686</c:v>
                  </c:pt>
                  <c:pt idx="7">
                    <c:v>0.2247518472830487</c:v>
                  </c:pt>
                  <c:pt idx="13">
                    <c:v>0.66601158291086138</c:v>
                  </c:pt>
                  <c:pt idx="25">
                    <c:v>0.46134024475279778</c:v>
                  </c:pt>
                  <c:pt idx="49">
                    <c:v>0.53316357045201679</c:v>
                  </c:pt>
                </c:numCache>
              </c:numRef>
            </c:plus>
            <c:minus>
              <c:numRef>
                <c:f>food!$B$31:$AY$31</c:f>
                <c:numCache>
                  <c:formatCode>General</c:formatCode>
                  <c:ptCount val="50"/>
                  <c:pt idx="1">
                    <c:v>0</c:v>
                  </c:pt>
                  <c:pt idx="3">
                    <c:v>0.12356317065718686</c:v>
                  </c:pt>
                  <c:pt idx="7">
                    <c:v>0.2247518472830487</c:v>
                  </c:pt>
                  <c:pt idx="13">
                    <c:v>0.66601158291086138</c:v>
                  </c:pt>
                  <c:pt idx="25">
                    <c:v>0.46134024475279778</c:v>
                  </c:pt>
                  <c:pt idx="49">
                    <c:v>0.53316357045201679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food!$B$27:$AY$27</c:f>
              <c:strCache>
                <c:ptCount val="50"/>
                <c:pt idx="1">
                  <c:v>12</c:v>
                </c:pt>
                <c:pt idx="3">
                  <c:v>13</c:v>
                </c:pt>
                <c:pt idx="7">
                  <c:v>15</c:v>
                </c:pt>
                <c:pt idx="13">
                  <c:v>18</c:v>
                </c:pt>
                <c:pt idx="25">
                  <c:v>24/0</c:v>
                </c:pt>
                <c:pt idx="49">
                  <c:v>12</c:v>
                </c:pt>
              </c:strCache>
            </c:strRef>
          </c:cat>
          <c:val>
            <c:numRef>
              <c:f>food!$B$29:$AY$29</c:f>
              <c:numCache>
                <c:formatCode>General</c:formatCode>
                <c:ptCount val="50"/>
                <c:pt idx="1">
                  <c:v>0</c:v>
                </c:pt>
                <c:pt idx="3">
                  <c:v>1.875</c:v>
                </c:pt>
                <c:pt idx="7">
                  <c:v>6.0125000000000002</c:v>
                </c:pt>
                <c:pt idx="13">
                  <c:v>12.049999999999999</c:v>
                </c:pt>
                <c:pt idx="25">
                  <c:v>21.037499999999998</c:v>
                </c:pt>
                <c:pt idx="49">
                  <c:v>25.4375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64C-4FFF-A4F0-5BFFC62F7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8020608"/>
        <c:axId val="448021024"/>
      </c:lineChart>
      <c:catAx>
        <c:axId val="44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48021024"/>
        <c:crosses val="autoZero"/>
        <c:auto val="1"/>
        <c:lblAlgn val="ctr"/>
        <c:lblOffset val="0"/>
        <c:noMultiLvlLbl val="0"/>
      </c:catAx>
      <c:valAx>
        <c:axId val="448021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4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span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706572769953063E-2"/>
          <c:y val="5.0794333014963389E-2"/>
          <c:w val="0.95441046727504086"/>
          <c:h val="0.7912056737588653"/>
        </c:manualLayout>
      </c:layout>
      <c:lineChart>
        <c:grouping val="standard"/>
        <c:varyColors val="0"/>
        <c:ser>
          <c:idx val="0"/>
          <c:order val="0"/>
          <c:tx>
            <c:strRef>
              <c:f>CBT!$A$2</c:f>
              <c:strCache>
                <c:ptCount val="1"/>
                <c:pt idx="0">
                  <c:v>Saline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CBT!$4:$4</c:f>
                <c:numCache>
                  <c:formatCode>General</c:formatCode>
                  <c:ptCount val="16384"/>
                  <c:pt idx="1">
                    <c:v>8.0039052967910612E-2</c:v>
                  </c:pt>
                  <c:pt idx="2">
                    <c:v>8.7052426732400739E-2</c:v>
                  </c:pt>
                  <c:pt idx="3">
                    <c:v>6.4347688381168749E-2</c:v>
                  </c:pt>
                  <c:pt idx="4">
                    <c:v>5.7282196186947999E-2</c:v>
                  </c:pt>
                  <c:pt idx="5">
                    <c:v>8.0525617042032024E-2</c:v>
                  </c:pt>
                  <c:pt idx="6">
                    <c:v>6.9597054535375263E-2</c:v>
                  </c:pt>
                  <c:pt idx="7">
                    <c:v>0.14169730060943292</c:v>
                  </c:pt>
                  <c:pt idx="8">
                    <c:v>0.12405895775799505</c:v>
                  </c:pt>
                  <c:pt idx="9">
                    <c:v>8.0039052967910598E-2</c:v>
                  </c:pt>
                  <c:pt idx="10">
                    <c:v>7.1260964068696114E-2</c:v>
                  </c:pt>
                  <c:pt idx="11">
                    <c:v>8.9704375590045765E-2</c:v>
                  </c:pt>
                  <c:pt idx="12">
                    <c:v>6.9597054535375263E-2</c:v>
                  </c:pt>
                  <c:pt idx="13">
                    <c:v>0.10532687216470447</c:v>
                  </c:pt>
                  <c:pt idx="14">
                    <c:v>0.10193441518937557</c:v>
                  </c:pt>
                  <c:pt idx="15">
                    <c:v>6.4347688381168749E-2</c:v>
                  </c:pt>
                  <c:pt idx="16">
                    <c:v>5.796011559684814E-2</c:v>
                  </c:pt>
                  <c:pt idx="17">
                    <c:v>8.8388347648318447E-2</c:v>
                  </c:pt>
                  <c:pt idx="18">
                    <c:v>6.25E-2</c:v>
                  </c:pt>
                  <c:pt idx="19">
                    <c:v>4.2389562394532919E-2</c:v>
                  </c:pt>
                  <c:pt idx="20">
                    <c:v>8.6150304700563882E-2</c:v>
                  </c:pt>
                  <c:pt idx="21">
                    <c:v>4.2389562394532926E-2</c:v>
                  </c:pt>
                  <c:pt idx="22">
                    <c:v>5.4486236794258416E-2</c:v>
                  </c:pt>
                  <c:pt idx="23">
                    <c:v>0.10716517624676404</c:v>
                  </c:pt>
                  <c:pt idx="24">
                    <c:v>9.9608609065682668E-2</c:v>
                  </c:pt>
                  <c:pt idx="25">
                    <c:v>8.9704375590045765E-2</c:v>
                  </c:pt>
                  <c:pt idx="26">
                    <c:v>0.13778379803155377</c:v>
                  </c:pt>
                  <c:pt idx="27">
                    <c:v>0.1405902734900249</c:v>
                  </c:pt>
                  <c:pt idx="28">
                    <c:v>8.52386356061616E-2</c:v>
                  </c:pt>
                  <c:pt idx="29">
                    <c:v>4.9999999999999996E-2</c:v>
                  </c:pt>
                  <c:pt idx="30">
                    <c:v>4.1457809879442489E-2</c:v>
                  </c:pt>
                  <c:pt idx="31">
                    <c:v>6.3737743919909814E-2</c:v>
                  </c:pt>
                  <c:pt idx="32">
                    <c:v>8.8388347648318447E-2</c:v>
                  </c:pt>
                  <c:pt idx="33">
                    <c:v>8.8388347648318447E-2</c:v>
                  </c:pt>
                  <c:pt idx="34">
                    <c:v>0.10933034802834937</c:v>
                  </c:pt>
                  <c:pt idx="35">
                    <c:v>9.9608609065682668E-2</c:v>
                  </c:pt>
                  <c:pt idx="36">
                    <c:v>0.15737097890017712</c:v>
                  </c:pt>
                  <c:pt idx="37">
                    <c:v>0.14197270864500683</c:v>
                  </c:pt>
                  <c:pt idx="38">
                    <c:v>0.15687375497513917</c:v>
                  </c:pt>
                  <c:pt idx="39">
                    <c:v>0.16298006013006622</c:v>
                  </c:pt>
                  <c:pt idx="40">
                    <c:v>0.15637495003996005</c:v>
                  </c:pt>
                  <c:pt idx="41">
                    <c:v>0.15232572008692424</c:v>
                  </c:pt>
                  <c:pt idx="42">
                    <c:v>0.15</c:v>
                  </c:pt>
                  <c:pt idx="43">
                    <c:v>5.0775240028974752E-2</c:v>
                  </c:pt>
                  <c:pt idx="44">
                    <c:v>5.0775240028974745E-2</c:v>
                  </c:pt>
                  <c:pt idx="45">
                    <c:v>9.8027419633488266E-2</c:v>
                  </c:pt>
                  <c:pt idx="46">
                    <c:v>4.2389562394532926E-2</c:v>
                  </c:pt>
                  <c:pt idx="47">
                    <c:v>0.11759304826391737</c:v>
                  </c:pt>
                  <c:pt idx="48">
                    <c:v>0.12655285457072868</c:v>
                  </c:pt>
                  <c:pt idx="49">
                    <c:v>0.16583123951776998</c:v>
                  </c:pt>
                  <c:pt idx="50">
                    <c:v>0.15232572008692424</c:v>
                  </c:pt>
                  <c:pt idx="51">
                    <c:v>0.13919410907075053</c:v>
                  </c:pt>
                  <c:pt idx="52">
                    <c:v>0.17611253504506713</c:v>
                  </c:pt>
                  <c:pt idx="53">
                    <c:v>0.17070625354684577</c:v>
                  </c:pt>
                  <c:pt idx="54">
                    <c:v>0.15258194519667129</c:v>
                  </c:pt>
                  <c:pt idx="55">
                    <c:v>0.13199195051214296</c:v>
                  </c:pt>
                  <c:pt idx="56">
                    <c:v>0.13317047345414074</c:v>
                  </c:pt>
                  <c:pt idx="57">
                    <c:v>0.13891319231808041</c:v>
                  </c:pt>
                  <c:pt idx="58">
                    <c:v>0.19704853463043057</c:v>
                  </c:pt>
                  <c:pt idx="59">
                    <c:v>0.16606662819483026</c:v>
                  </c:pt>
                  <c:pt idx="60">
                    <c:v>0.10155048005794949</c:v>
                  </c:pt>
                  <c:pt idx="61">
                    <c:v>0.15309310892394862</c:v>
                  </c:pt>
                  <c:pt idx="62">
                    <c:v>0.13778379803155377</c:v>
                  </c:pt>
                  <c:pt idx="63">
                    <c:v>9.9608609065682668E-2</c:v>
                  </c:pt>
                  <c:pt idx="64">
                    <c:v>0.1286953767623375</c:v>
                  </c:pt>
                  <c:pt idx="65">
                    <c:v>0.10933034802834937</c:v>
                  </c:pt>
                  <c:pt idx="66">
                    <c:v>0.15232572008692424</c:v>
                  </c:pt>
                  <c:pt idx="67">
                    <c:v>0.1034559084827928</c:v>
                  </c:pt>
                  <c:pt idx="68">
                    <c:v>0.12593401049756175</c:v>
                  </c:pt>
                  <c:pt idx="69">
                    <c:v>0.12405895775799505</c:v>
                  </c:pt>
                  <c:pt idx="70">
                    <c:v>9.8821176880261846E-2</c:v>
                  </c:pt>
                  <c:pt idx="71">
                    <c:v>0.14442775010364178</c:v>
                  </c:pt>
                  <c:pt idx="72">
                    <c:v>8.3852549156242115E-2</c:v>
                  </c:pt>
                  <c:pt idx="73">
                    <c:v>9.3958102364830667E-2</c:v>
                  </c:pt>
                  <c:pt idx="74">
                    <c:v>0.1034559084827928</c:v>
                  </c:pt>
                  <c:pt idx="75">
                    <c:v>0.1034559084827928</c:v>
                  </c:pt>
                  <c:pt idx="76">
                    <c:v>0.10383279828647593</c:v>
                  </c:pt>
                  <c:pt idx="77">
                    <c:v>0.15360257159305635</c:v>
                  </c:pt>
                  <c:pt idx="78">
                    <c:v>0.16583123951776998</c:v>
                  </c:pt>
                  <c:pt idx="79">
                    <c:v>0.10383279828647593</c:v>
                  </c:pt>
                  <c:pt idx="80">
                    <c:v>8.9704375590045765E-2</c:v>
                  </c:pt>
                  <c:pt idx="81">
                    <c:v>0.14306903927824496</c:v>
                  </c:pt>
                  <c:pt idx="82">
                    <c:v>0.1243734296383275</c:v>
                  </c:pt>
                  <c:pt idx="83">
                    <c:v>0.13020416659999787</c:v>
                  </c:pt>
                  <c:pt idx="84">
                    <c:v>0.13110110602126895</c:v>
                  </c:pt>
                  <c:pt idx="85">
                    <c:v>0.11592023119369631</c:v>
                  </c:pt>
                  <c:pt idx="86">
                    <c:v>0.12405895775799505</c:v>
                  </c:pt>
                  <c:pt idx="87">
                    <c:v>0.13317047345414074</c:v>
                  </c:pt>
                  <c:pt idx="88">
                    <c:v>0.1354967711792425</c:v>
                  </c:pt>
                  <c:pt idx="89">
                    <c:v>0.10933034802834937</c:v>
                  </c:pt>
                  <c:pt idx="90">
                    <c:v>0.1405902734900249</c:v>
                  </c:pt>
                  <c:pt idx="91">
                    <c:v>4.6770717334674264E-2</c:v>
                  </c:pt>
                  <c:pt idx="92">
                    <c:v>5.9292706128157104E-2</c:v>
                  </c:pt>
                  <c:pt idx="93">
                    <c:v>0.12279301690242814</c:v>
                  </c:pt>
                  <c:pt idx="94">
                    <c:v>0.13607213160673276</c:v>
                  </c:pt>
                  <c:pt idx="95">
                    <c:v>0.11692679333668567</c:v>
                  </c:pt>
                  <c:pt idx="96">
                    <c:v>0.11249999999999999</c:v>
                  </c:pt>
                  <c:pt idx="97">
                    <c:v>7.5519037334966066E-2</c:v>
                  </c:pt>
                  <c:pt idx="98">
                    <c:v>0.14442775010364178</c:v>
                  </c:pt>
                  <c:pt idx="99">
                    <c:v>0.1195695404356812</c:v>
                  </c:pt>
                  <c:pt idx="100">
                    <c:v>8.6150304700563882E-2</c:v>
                  </c:pt>
                  <c:pt idx="101">
                    <c:v>9.9608609065682668E-2</c:v>
                  </c:pt>
                  <c:pt idx="102">
                    <c:v>8.9704375590045765E-2</c:v>
                  </c:pt>
                  <c:pt idx="103">
                    <c:v>0.12655285457072868</c:v>
                  </c:pt>
                  <c:pt idx="104">
                    <c:v>0.11759304826391737</c:v>
                  </c:pt>
                  <c:pt idx="105">
                    <c:v>0.18221724671391565</c:v>
                  </c:pt>
                  <c:pt idx="106">
                    <c:v>0.1405902734900249</c:v>
                  </c:pt>
                  <c:pt idx="107">
                    <c:v>0.1243734296383275</c:v>
                  </c:pt>
                  <c:pt idx="108">
                    <c:v>9.7628120948833177E-2</c:v>
                  </c:pt>
                  <c:pt idx="109">
                    <c:v>0.1286953767623375</c:v>
                  </c:pt>
                  <c:pt idx="110">
                    <c:v>0.17410485346480148</c:v>
                  </c:pt>
                  <c:pt idx="111">
                    <c:v>0.15385667031363964</c:v>
                  </c:pt>
                  <c:pt idx="112">
                    <c:v>0.12279301690242814</c:v>
                  </c:pt>
                  <c:pt idx="113">
                    <c:v>5.2291251658379716E-2</c:v>
                  </c:pt>
                  <c:pt idx="114">
                    <c:v>6.7314560089181297E-2</c:v>
                  </c:pt>
                  <c:pt idx="115">
                    <c:v>7.6546554461974309E-2</c:v>
                  </c:pt>
                  <c:pt idx="116">
                    <c:v>8.52386356061616E-2</c:v>
                  </c:pt>
                  <c:pt idx="117">
                    <c:v>9.1429617739548705E-2</c:v>
                  </c:pt>
                  <c:pt idx="118">
                    <c:v>7.0156076002011403E-2</c:v>
                  </c:pt>
                  <c:pt idx="119">
                    <c:v>0.11075028216668344</c:v>
                  </c:pt>
                  <c:pt idx="120">
                    <c:v>8.0039052967910612E-2</c:v>
                  </c:pt>
                  <c:pt idx="121">
                    <c:v>0.10933034802834937</c:v>
                  </c:pt>
                  <c:pt idx="122">
                    <c:v>8.2915619758884992E-2</c:v>
                  </c:pt>
                  <c:pt idx="123">
                    <c:v>6.1237243569579457E-2</c:v>
                  </c:pt>
                  <c:pt idx="124">
                    <c:v>4.9999999999999996E-2</c:v>
                  </c:pt>
                  <c:pt idx="125">
                    <c:v>7.4999999999999983E-2</c:v>
                  </c:pt>
                  <c:pt idx="126">
                    <c:v>0.14334181176474642</c:v>
                  </c:pt>
                  <c:pt idx="127">
                    <c:v>0.13919410907075053</c:v>
                  </c:pt>
                  <c:pt idx="128">
                    <c:v>0.13346347815039139</c:v>
                  </c:pt>
                  <c:pt idx="129">
                    <c:v>0.12960275845829825</c:v>
                  </c:pt>
                  <c:pt idx="130">
                    <c:v>0.13919410907075053</c:v>
                  </c:pt>
                  <c:pt idx="131">
                    <c:v>9.3541434669348542E-2</c:v>
                  </c:pt>
                  <c:pt idx="132">
                    <c:v>9.1429617739548705E-2</c:v>
                  </c:pt>
                  <c:pt idx="133">
                    <c:v>6.8465319688145759E-2</c:v>
                  </c:pt>
                  <c:pt idx="134">
                    <c:v>6.9597054535375263E-2</c:v>
                  </c:pt>
                  <c:pt idx="135">
                    <c:v>8.9704375590045765E-2</c:v>
                  </c:pt>
                  <c:pt idx="136">
                    <c:v>6.059599821770411E-2</c:v>
                  </c:pt>
                  <c:pt idx="137">
                    <c:v>6.059599821770411E-2</c:v>
                  </c:pt>
                  <c:pt idx="138">
                    <c:v>0.10716517624676404</c:v>
                  </c:pt>
                  <c:pt idx="139">
                    <c:v>9.2702481088695776E-2</c:v>
                  </c:pt>
                  <c:pt idx="140">
                    <c:v>0.14114487238295267</c:v>
                  </c:pt>
                  <c:pt idx="141">
                    <c:v>0.12716868718359878</c:v>
                  </c:pt>
                  <c:pt idx="142">
                    <c:v>7.0156076002011403E-2</c:v>
                  </c:pt>
                  <c:pt idx="143">
                    <c:v>5.5901699437494741E-2</c:v>
                  </c:pt>
                  <c:pt idx="144">
                    <c:v>8.52386356061616E-2</c:v>
                  </c:pt>
                  <c:pt idx="145">
                    <c:v>0.11075028216668344</c:v>
                  </c:pt>
                  <c:pt idx="146">
                    <c:v>8.1490030065033109E-2</c:v>
                  </c:pt>
                  <c:pt idx="147">
                    <c:v>0.11625672023586421</c:v>
                  </c:pt>
                  <c:pt idx="148">
                    <c:v>0.10532687216470447</c:v>
                  </c:pt>
                  <c:pt idx="149">
                    <c:v>0.12119199643540822</c:v>
                  </c:pt>
                  <c:pt idx="150">
                    <c:v>0.10752906583803283</c:v>
                  </c:pt>
                  <c:pt idx="151">
                    <c:v>0.10532687216470447</c:v>
                  </c:pt>
                  <c:pt idx="152">
                    <c:v>0.11284668803292366</c:v>
                  </c:pt>
                  <c:pt idx="153">
                    <c:v>8.52386356061616E-2</c:v>
                  </c:pt>
                  <c:pt idx="154">
                    <c:v>9.9999999999999992E-2</c:v>
                  </c:pt>
                  <c:pt idx="155">
                    <c:v>7.0156076002011403E-2</c:v>
                  </c:pt>
                  <c:pt idx="156">
                    <c:v>0.10193441518937557</c:v>
                  </c:pt>
                  <c:pt idx="157">
                    <c:v>7.1260964068696114E-2</c:v>
                  </c:pt>
                  <c:pt idx="158">
                    <c:v>7.9056941504209485E-2</c:v>
                  </c:pt>
                  <c:pt idx="159">
                    <c:v>8.2443162239205725E-2</c:v>
                  </c:pt>
                  <c:pt idx="160">
                    <c:v>4.9999999999999996E-2</c:v>
                  </c:pt>
                  <c:pt idx="161">
                    <c:v>6.3737743919909801E-2</c:v>
                  </c:pt>
                  <c:pt idx="162">
                    <c:v>8.0525617042032024E-2</c:v>
                  </c:pt>
                  <c:pt idx="163">
                    <c:v>0.11625672023586421</c:v>
                  </c:pt>
                  <c:pt idx="164">
                    <c:v>0.12183492931011206</c:v>
                  </c:pt>
                  <c:pt idx="165">
                    <c:v>0.11422291801560666</c:v>
                  </c:pt>
                  <c:pt idx="166">
                    <c:v>0.1446979612848778</c:v>
                  </c:pt>
                  <c:pt idx="167">
                    <c:v>0.14604151806934904</c:v>
                  </c:pt>
                  <c:pt idx="168">
                    <c:v>0.17611253504506713</c:v>
                  </c:pt>
                  <c:pt idx="169">
                    <c:v>0.20290853850934909</c:v>
                  </c:pt>
                  <c:pt idx="170">
                    <c:v>0.18371173070873836</c:v>
                  </c:pt>
                  <c:pt idx="171">
                    <c:v>0.13750000000000001</c:v>
                  </c:pt>
                  <c:pt idx="172">
                    <c:v>0.15761900266148113</c:v>
                  </c:pt>
                  <c:pt idx="173">
                    <c:v>0.15885331283923543</c:v>
                  </c:pt>
                  <c:pt idx="174">
                    <c:v>0.13491895715576815</c:v>
                  </c:pt>
                  <c:pt idx="175">
                    <c:v>0.10643366478704001</c:v>
                  </c:pt>
                  <c:pt idx="176">
                    <c:v>0.10752906583803283</c:v>
                  </c:pt>
                  <c:pt idx="177">
                    <c:v>0.1034559084827928</c:v>
                  </c:pt>
                  <c:pt idx="178">
                    <c:v>7.7560460287442845E-2</c:v>
                  </c:pt>
                  <c:pt idx="179">
                    <c:v>3.9528470752104743E-2</c:v>
                  </c:pt>
                  <c:pt idx="180">
                    <c:v>8.8388347648318447E-2</c:v>
                  </c:pt>
                  <c:pt idx="181">
                    <c:v>0.12119199643540822</c:v>
                  </c:pt>
                  <c:pt idx="182">
                    <c:v>0.12279301690242814</c:v>
                  </c:pt>
                  <c:pt idx="183">
                    <c:v>0.16129359875704924</c:v>
                  </c:pt>
                  <c:pt idx="184">
                    <c:v>0.23930237148845807</c:v>
                  </c:pt>
                  <c:pt idx="185">
                    <c:v>0.24558603380485627</c:v>
                  </c:pt>
                  <c:pt idx="186">
                    <c:v>0.20785361435394861</c:v>
                  </c:pt>
                  <c:pt idx="187">
                    <c:v>0.15983389815680527</c:v>
                  </c:pt>
                  <c:pt idx="188">
                    <c:v>0.14604151806934904</c:v>
                  </c:pt>
                  <c:pt idx="189">
                    <c:v>0.15129648046137756</c:v>
                  </c:pt>
                  <c:pt idx="190">
                    <c:v>0.13891319231808041</c:v>
                  </c:pt>
                  <c:pt idx="191">
                    <c:v>0.15737097890017712</c:v>
                  </c:pt>
                  <c:pt idx="192">
                    <c:v>0.1195695404356812</c:v>
                  </c:pt>
                  <c:pt idx="193">
                    <c:v>0.1195695404356812</c:v>
                  </c:pt>
                  <c:pt idx="194">
                    <c:v>7.8062474979979979E-2</c:v>
                  </c:pt>
                  <c:pt idx="195">
                    <c:v>5.796011559684814E-2</c:v>
                  </c:pt>
                  <c:pt idx="196">
                    <c:v>2.4999999999999998E-2</c:v>
                  </c:pt>
                  <c:pt idx="197">
                    <c:v>8.2443162239205725E-2</c:v>
                  </c:pt>
                  <c:pt idx="198">
                    <c:v>2.795084971874737E-2</c:v>
                  </c:pt>
                  <c:pt idx="199">
                    <c:v>4.2389562394532926E-2</c:v>
                  </c:pt>
                  <c:pt idx="200">
                    <c:v>5.0775240028974745E-2</c:v>
                  </c:pt>
                  <c:pt idx="201">
                    <c:v>9.9608609065682668E-2</c:v>
                  </c:pt>
                  <c:pt idx="202">
                    <c:v>7.2348980642438901E-2</c:v>
                  </c:pt>
                  <c:pt idx="203">
                    <c:v>7.2886898685566248E-2</c:v>
                  </c:pt>
                  <c:pt idx="204">
                    <c:v>9.9999999999999992E-2</c:v>
                  </c:pt>
                  <c:pt idx="205">
                    <c:v>9.9608609065682668E-2</c:v>
                  </c:pt>
                  <c:pt idx="206">
                    <c:v>7.5519037334966066E-2</c:v>
                  </c:pt>
                  <c:pt idx="207">
                    <c:v>9.7628120948833177E-2</c:v>
                  </c:pt>
                  <c:pt idx="208">
                    <c:v>6.8465319688145759E-2</c:v>
                  </c:pt>
                  <c:pt idx="209">
                    <c:v>8.0039052967910598E-2</c:v>
                  </c:pt>
                  <c:pt idx="210">
                    <c:v>8.7499999999999994E-2</c:v>
                  </c:pt>
                  <c:pt idx="211">
                    <c:v>0.12405895775799505</c:v>
                  </c:pt>
                  <c:pt idx="212">
                    <c:v>8.0525617042032024E-2</c:v>
                  </c:pt>
                  <c:pt idx="213">
                    <c:v>9.2702481088695776E-2</c:v>
                  </c:pt>
                  <c:pt idx="214">
                    <c:v>0.15103807466993213</c:v>
                  </c:pt>
                  <c:pt idx="215">
                    <c:v>0.1617772388193098</c:v>
                  </c:pt>
                  <c:pt idx="216">
                    <c:v>0.15129648046137756</c:v>
                  </c:pt>
                  <c:pt idx="217">
                    <c:v>0.14973935688388673</c:v>
                  </c:pt>
                  <c:pt idx="218">
                    <c:v>0.12405895775799505</c:v>
                  </c:pt>
                  <c:pt idx="219">
                    <c:v>9.7628120948833177E-2</c:v>
                  </c:pt>
                  <c:pt idx="220">
                    <c:v>0.10569709078304852</c:v>
                  </c:pt>
                  <c:pt idx="221">
                    <c:v>6.059599821770411E-2</c:v>
                  </c:pt>
                  <c:pt idx="222">
                    <c:v>4.9999999999999996E-2</c:v>
                  </c:pt>
                  <c:pt idx="223">
                    <c:v>4.9999999999999996E-2</c:v>
                  </c:pt>
                  <c:pt idx="224">
                    <c:v>9.9608609065682668E-2</c:v>
                  </c:pt>
                  <c:pt idx="225">
                    <c:v>9.7628120948833191E-2</c:v>
                  </c:pt>
                  <c:pt idx="226">
                    <c:v>7.4999999999999997E-2</c:v>
                  </c:pt>
                  <c:pt idx="227">
                    <c:v>6.5550553010634477E-2</c:v>
                  </c:pt>
                  <c:pt idx="228">
                    <c:v>6.5550553010634477E-2</c:v>
                  </c:pt>
                  <c:pt idx="229">
                    <c:v>8.6150304700563882E-2</c:v>
                  </c:pt>
                  <c:pt idx="230">
                    <c:v>8.52386356061616E-2</c:v>
                  </c:pt>
                  <c:pt idx="231">
                    <c:v>9.5606615879864715E-2</c:v>
                  </c:pt>
                  <c:pt idx="232">
                    <c:v>9.7628120948833177E-2</c:v>
                  </c:pt>
                  <c:pt idx="233">
                    <c:v>0.1034559084827928</c:v>
                  </c:pt>
                  <c:pt idx="234">
                    <c:v>9.6824583655185412E-2</c:v>
                  </c:pt>
                  <c:pt idx="235">
                    <c:v>5.5901699437494741E-2</c:v>
                  </c:pt>
                  <c:pt idx="236">
                    <c:v>2.5000000000000001E-2</c:v>
                  </c:pt>
                  <c:pt idx="237">
                    <c:v>3.423265984407288E-2</c:v>
                  </c:pt>
                  <c:pt idx="238">
                    <c:v>6.4347688381168749E-2</c:v>
                  </c:pt>
                  <c:pt idx="239">
                    <c:v>0.12247448713915891</c:v>
                  </c:pt>
                  <c:pt idx="240">
                    <c:v>8.0525617042032024E-2</c:v>
                  </c:pt>
                  <c:pt idx="241">
                    <c:v>9.2702481088695776E-2</c:v>
                  </c:pt>
                  <c:pt idx="242">
                    <c:v>0.10193441518937557</c:v>
                  </c:pt>
                  <c:pt idx="243">
                    <c:v>6.5550553010634477E-2</c:v>
                  </c:pt>
                  <c:pt idx="244">
                    <c:v>4.5927932677184591E-2</c:v>
                  </c:pt>
                  <c:pt idx="245">
                    <c:v>6.25E-2</c:v>
                  </c:pt>
                  <c:pt idx="246">
                    <c:v>6.4347688381168749E-2</c:v>
                  </c:pt>
                  <c:pt idx="247">
                    <c:v>0.12279301690242814</c:v>
                  </c:pt>
                  <c:pt idx="248">
                    <c:v>0.10716517624676404</c:v>
                  </c:pt>
                  <c:pt idx="249">
                    <c:v>8.8388347648318447E-2</c:v>
                  </c:pt>
                  <c:pt idx="250">
                    <c:v>0.12247448713915889</c:v>
                  </c:pt>
                  <c:pt idx="251">
                    <c:v>0.10933034802834937</c:v>
                  </c:pt>
                  <c:pt idx="252">
                    <c:v>9.5606615879864715E-2</c:v>
                  </c:pt>
                  <c:pt idx="253">
                    <c:v>9.3541434669348528E-2</c:v>
                  </c:pt>
                  <c:pt idx="254">
                    <c:v>0.12655285457072868</c:v>
                  </c:pt>
                  <c:pt idx="255">
                    <c:v>8.4779124789065852E-2</c:v>
                  </c:pt>
                  <c:pt idx="256">
                    <c:v>0.11422291801560666</c:v>
                  </c:pt>
                  <c:pt idx="257">
                    <c:v>2.4999999999999998E-2</c:v>
                  </c:pt>
                  <c:pt idx="258">
                    <c:v>1.9764235376052371E-2</c:v>
                  </c:pt>
                  <c:pt idx="259">
                    <c:v>5.7960115596848154E-2</c:v>
                  </c:pt>
                  <c:pt idx="260">
                    <c:v>4.8412291827592706E-2</c:v>
                  </c:pt>
                  <c:pt idx="261">
                    <c:v>9.1429617739548705E-2</c:v>
                  </c:pt>
                  <c:pt idx="262">
                    <c:v>9.9608609065682668E-2</c:v>
                  </c:pt>
                  <c:pt idx="263">
                    <c:v>7.5519037334966066E-2</c:v>
                  </c:pt>
                  <c:pt idx="264">
                    <c:v>7.7560460287442845E-2</c:v>
                  </c:pt>
                  <c:pt idx="265">
                    <c:v>7.8062474979979979E-2</c:v>
                  </c:pt>
                  <c:pt idx="266">
                    <c:v>8.8388347648318447E-2</c:v>
                  </c:pt>
                  <c:pt idx="267">
                    <c:v>4.5927932677184591E-2</c:v>
                  </c:pt>
                  <c:pt idx="268">
                    <c:v>0.11625672023586421</c:v>
                  </c:pt>
                  <c:pt idx="269">
                    <c:v>0.11625672023586421</c:v>
                  </c:pt>
                  <c:pt idx="270">
                    <c:v>0.11075028216668344</c:v>
                  </c:pt>
                  <c:pt idx="271">
                    <c:v>5.2291251658379716E-2</c:v>
                  </c:pt>
                  <c:pt idx="272">
                    <c:v>0.114564392373896</c:v>
                  </c:pt>
                  <c:pt idx="273">
                    <c:v>8.1490030065033109E-2</c:v>
                  </c:pt>
                  <c:pt idx="274">
                    <c:v>0.14334181176474642</c:v>
                  </c:pt>
                  <c:pt idx="275">
                    <c:v>0.14388580541526672</c:v>
                  </c:pt>
                  <c:pt idx="276">
                    <c:v>0.11792476415070753</c:v>
                  </c:pt>
                  <c:pt idx="277">
                    <c:v>7.8062474979979979E-2</c:v>
                  </c:pt>
                  <c:pt idx="278">
                    <c:v>6.6731739075195695E-2</c:v>
                  </c:pt>
                  <c:pt idx="279">
                    <c:v>9.1429617739548705E-2</c:v>
                  </c:pt>
                  <c:pt idx="280">
                    <c:v>9.4785943050644375E-2</c:v>
                  </c:pt>
                  <c:pt idx="281">
                    <c:v>8.52386356061616E-2</c:v>
                  </c:pt>
                  <c:pt idx="282">
                    <c:v>8.7052426732400739E-2</c:v>
                  </c:pt>
                  <c:pt idx="283">
                    <c:v>8.6150304700563882E-2</c:v>
                  </c:pt>
                  <c:pt idx="284">
                    <c:v>7.3950997288745199E-2</c:v>
                  </c:pt>
                  <c:pt idx="285">
                    <c:v>7.2886898685566248E-2</c:v>
                  </c:pt>
                  <c:pt idx="286">
                    <c:v>6.7314560089181297E-2</c:v>
                  </c:pt>
                  <c:pt idx="287">
                    <c:v>7.8062474979979979E-2</c:v>
                  </c:pt>
                  <c:pt idx="288">
                    <c:v>0.10933034802834937</c:v>
                  </c:pt>
                </c:numCache>
              </c:numRef>
            </c:plus>
            <c:minus>
              <c:numRef>
                <c:f>CBT!$4:$4</c:f>
                <c:numCache>
                  <c:formatCode>General</c:formatCode>
                  <c:ptCount val="16384"/>
                  <c:pt idx="1">
                    <c:v>8.0039052967910612E-2</c:v>
                  </c:pt>
                  <c:pt idx="2">
                    <c:v>8.7052426732400739E-2</c:v>
                  </c:pt>
                  <c:pt idx="3">
                    <c:v>6.4347688381168749E-2</c:v>
                  </c:pt>
                  <c:pt idx="4">
                    <c:v>5.7282196186947999E-2</c:v>
                  </c:pt>
                  <c:pt idx="5">
                    <c:v>8.0525617042032024E-2</c:v>
                  </c:pt>
                  <c:pt idx="6">
                    <c:v>6.9597054535375263E-2</c:v>
                  </c:pt>
                  <c:pt idx="7">
                    <c:v>0.14169730060943292</c:v>
                  </c:pt>
                  <c:pt idx="8">
                    <c:v>0.12405895775799505</c:v>
                  </c:pt>
                  <c:pt idx="9">
                    <c:v>8.0039052967910598E-2</c:v>
                  </c:pt>
                  <c:pt idx="10">
                    <c:v>7.1260964068696114E-2</c:v>
                  </c:pt>
                  <c:pt idx="11">
                    <c:v>8.9704375590045765E-2</c:v>
                  </c:pt>
                  <c:pt idx="12">
                    <c:v>6.9597054535375263E-2</c:v>
                  </c:pt>
                  <c:pt idx="13">
                    <c:v>0.10532687216470447</c:v>
                  </c:pt>
                  <c:pt idx="14">
                    <c:v>0.10193441518937557</c:v>
                  </c:pt>
                  <c:pt idx="15">
                    <c:v>6.4347688381168749E-2</c:v>
                  </c:pt>
                  <c:pt idx="16">
                    <c:v>5.796011559684814E-2</c:v>
                  </c:pt>
                  <c:pt idx="17">
                    <c:v>8.8388347648318447E-2</c:v>
                  </c:pt>
                  <c:pt idx="18">
                    <c:v>6.25E-2</c:v>
                  </c:pt>
                  <c:pt idx="19">
                    <c:v>4.2389562394532919E-2</c:v>
                  </c:pt>
                  <c:pt idx="20">
                    <c:v>8.6150304700563882E-2</c:v>
                  </c:pt>
                  <c:pt idx="21">
                    <c:v>4.2389562394532926E-2</c:v>
                  </c:pt>
                  <c:pt idx="22">
                    <c:v>5.4486236794258416E-2</c:v>
                  </c:pt>
                  <c:pt idx="23">
                    <c:v>0.10716517624676404</c:v>
                  </c:pt>
                  <c:pt idx="24">
                    <c:v>9.9608609065682668E-2</c:v>
                  </c:pt>
                  <c:pt idx="25">
                    <c:v>8.9704375590045765E-2</c:v>
                  </c:pt>
                  <c:pt idx="26">
                    <c:v>0.13778379803155377</c:v>
                  </c:pt>
                  <c:pt idx="27">
                    <c:v>0.1405902734900249</c:v>
                  </c:pt>
                  <c:pt idx="28">
                    <c:v>8.52386356061616E-2</c:v>
                  </c:pt>
                  <c:pt idx="29">
                    <c:v>4.9999999999999996E-2</c:v>
                  </c:pt>
                  <c:pt idx="30">
                    <c:v>4.1457809879442489E-2</c:v>
                  </c:pt>
                  <c:pt idx="31">
                    <c:v>6.3737743919909814E-2</c:v>
                  </c:pt>
                  <c:pt idx="32">
                    <c:v>8.8388347648318447E-2</c:v>
                  </c:pt>
                  <c:pt idx="33">
                    <c:v>8.8388347648318447E-2</c:v>
                  </c:pt>
                  <c:pt idx="34">
                    <c:v>0.10933034802834937</c:v>
                  </c:pt>
                  <c:pt idx="35">
                    <c:v>9.9608609065682668E-2</c:v>
                  </c:pt>
                  <c:pt idx="36">
                    <c:v>0.15737097890017712</c:v>
                  </c:pt>
                  <c:pt idx="37">
                    <c:v>0.14197270864500683</c:v>
                  </c:pt>
                  <c:pt idx="38">
                    <c:v>0.15687375497513917</c:v>
                  </c:pt>
                  <c:pt idx="39">
                    <c:v>0.16298006013006622</c:v>
                  </c:pt>
                  <c:pt idx="40">
                    <c:v>0.15637495003996005</c:v>
                  </c:pt>
                  <c:pt idx="41">
                    <c:v>0.15232572008692424</c:v>
                  </c:pt>
                  <c:pt idx="42">
                    <c:v>0.15</c:v>
                  </c:pt>
                  <c:pt idx="43">
                    <c:v>5.0775240028974752E-2</c:v>
                  </c:pt>
                  <c:pt idx="44">
                    <c:v>5.0775240028974745E-2</c:v>
                  </c:pt>
                  <c:pt idx="45">
                    <c:v>9.8027419633488266E-2</c:v>
                  </c:pt>
                  <c:pt idx="46">
                    <c:v>4.2389562394532926E-2</c:v>
                  </c:pt>
                  <c:pt idx="47">
                    <c:v>0.11759304826391737</c:v>
                  </c:pt>
                  <c:pt idx="48">
                    <c:v>0.12655285457072868</c:v>
                  </c:pt>
                  <c:pt idx="49">
                    <c:v>0.16583123951776998</c:v>
                  </c:pt>
                  <c:pt idx="50">
                    <c:v>0.15232572008692424</c:v>
                  </c:pt>
                  <c:pt idx="51">
                    <c:v>0.13919410907075053</c:v>
                  </c:pt>
                  <c:pt idx="52">
                    <c:v>0.17611253504506713</c:v>
                  </c:pt>
                  <c:pt idx="53">
                    <c:v>0.17070625354684577</c:v>
                  </c:pt>
                  <c:pt idx="54">
                    <c:v>0.15258194519667129</c:v>
                  </c:pt>
                  <c:pt idx="55">
                    <c:v>0.13199195051214296</c:v>
                  </c:pt>
                  <c:pt idx="56">
                    <c:v>0.13317047345414074</c:v>
                  </c:pt>
                  <c:pt idx="57">
                    <c:v>0.13891319231808041</c:v>
                  </c:pt>
                  <c:pt idx="58">
                    <c:v>0.19704853463043057</c:v>
                  </c:pt>
                  <c:pt idx="59">
                    <c:v>0.16606662819483026</c:v>
                  </c:pt>
                  <c:pt idx="60">
                    <c:v>0.10155048005794949</c:v>
                  </c:pt>
                  <c:pt idx="61">
                    <c:v>0.15309310892394862</c:v>
                  </c:pt>
                  <c:pt idx="62">
                    <c:v>0.13778379803155377</c:v>
                  </c:pt>
                  <c:pt idx="63">
                    <c:v>9.9608609065682668E-2</c:v>
                  </c:pt>
                  <c:pt idx="64">
                    <c:v>0.1286953767623375</c:v>
                  </c:pt>
                  <c:pt idx="65">
                    <c:v>0.10933034802834937</c:v>
                  </c:pt>
                  <c:pt idx="66">
                    <c:v>0.15232572008692424</c:v>
                  </c:pt>
                  <c:pt idx="67">
                    <c:v>0.1034559084827928</c:v>
                  </c:pt>
                  <c:pt idx="68">
                    <c:v>0.12593401049756175</c:v>
                  </c:pt>
                  <c:pt idx="69">
                    <c:v>0.12405895775799505</c:v>
                  </c:pt>
                  <c:pt idx="70">
                    <c:v>9.8821176880261846E-2</c:v>
                  </c:pt>
                  <c:pt idx="71">
                    <c:v>0.14442775010364178</c:v>
                  </c:pt>
                  <c:pt idx="72">
                    <c:v>8.3852549156242115E-2</c:v>
                  </c:pt>
                  <c:pt idx="73">
                    <c:v>9.3958102364830667E-2</c:v>
                  </c:pt>
                  <c:pt idx="74">
                    <c:v>0.1034559084827928</c:v>
                  </c:pt>
                  <c:pt idx="75">
                    <c:v>0.1034559084827928</c:v>
                  </c:pt>
                  <c:pt idx="76">
                    <c:v>0.10383279828647593</c:v>
                  </c:pt>
                  <c:pt idx="77">
                    <c:v>0.15360257159305635</c:v>
                  </c:pt>
                  <c:pt idx="78">
                    <c:v>0.16583123951776998</c:v>
                  </c:pt>
                  <c:pt idx="79">
                    <c:v>0.10383279828647593</c:v>
                  </c:pt>
                  <c:pt idx="80">
                    <c:v>8.9704375590045765E-2</c:v>
                  </c:pt>
                  <c:pt idx="81">
                    <c:v>0.14306903927824496</c:v>
                  </c:pt>
                  <c:pt idx="82">
                    <c:v>0.1243734296383275</c:v>
                  </c:pt>
                  <c:pt idx="83">
                    <c:v>0.13020416659999787</c:v>
                  </c:pt>
                  <c:pt idx="84">
                    <c:v>0.13110110602126895</c:v>
                  </c:pt>
                  <c:pt idx="85">
                    <c:v>0.11592023119369631</c:v>
                  </c:pt>
                  <c:pt idx="86">
                    <c:v>0.12405895775799505</c:v>
                  </c:pt>
                  <c:pt idx="87">
                    <c:v>0.13317047345414074</c:v>
                  </c:pt>
                  <c:pt idx="88">
                    <c:v>0.1354967711792425</c:v>
                  </c:pt>
                  <c:pt idx="89">
                    <c:v>0.10933034802834937</c:v>
                  </c:pt>
                  <c:pt idx="90">
                    <c:v>0.1405902734900249</c:v>
                  </c:pt>
                  <c:pt idx="91">
                    <c:v>4.6770717334674264E-2</c:v>
                  </c:pt>
                  <c:pt idx="92">
                    <c:v>5.9292706128157104E-2</c:v>
                  </c:pt>
                  <c:pt idx="93">
                    <c:v>0.12279301690242814</c:v>
                  </c:pt>
                  <c:pt idx="94">
                    <c:v>0.13607213160673276</c:v>
                  </c:pt>
                  <c:pt idx="95">
                    <c:v>0.11692679333668567</c:v>
                  </c:pt>
                  <c:pt idx="96">
                    <c:v>0.11249999999999999</c:v>
                  </c:pt>
                  <c:pt idx="97">
                    <c:v>7.5519037334966066E-2</c:v>
                  </c:pt>
                  <c:pt idx="98">
                    <c:v>0.14442775010364178</c:v>
                  </c:pt>
                  <c:pt idx="99">
                    <c:v>0.1195695404356812</c:v>
                  </c:pt>
                  <c:pt idx="100">
                    <c:v>8.6150304700563882E-2</c:v>
                  </c:pt>
                  <c:pt idx="101">
                    <c:v>9.9608609065682668E-2</c:v>
                  </c:pt>
                  <c:pt idx="102">
                    <c:v>8.9704375590045765E-2</c:v>
                  </c:pt>
                  <c:pt idx="103">
                    <c:v>0.12655285457072868</c:v>
                  </c:pt>
                  <c:pt idx="104">
                    <c:v>0.11759304826391737</c:v>
                  </c:pt>
                  <c:pt idx="105">
                    <c:v>0.18221724671391565</c:v>
                  </c:pt>
                  <c:pt idx="106">
                    <c:v>0.1405902734900249</c:v>
                  </c:pt>
                  <c:pt idx="107">
                    <c:v>0.1243734296383275</c:v>
                  </c:pt>
                  <c:pt idx="108">
                    <c:v>9.7628120948833177E-2</c:v>
                  </c:pt>
                  <c:pt idx="109">
                    <c:v>0.1286953767623375</c:v>
                  </c:pt>
                  <c:pt idx="110">
                    <c:v>0.17410485346480148</c:v>
                  </c:pt>
                  <c:pt idx="111">
                    <c:v>0.15385667031363964</c:v>
                  </c:pt>
                  <c:pt idx="112">
                    <c:v>0.12279301690242814</c:v>
                  </c:pt>
                  <c:pt idx="113">
                    <c:v>5.2291251658379716E-2</c:v>
                  </c:pt>
                  <c:pt idx="114">
                    <c:v>6.7314560089181297E-2</c:v>
                  </c:pt>
                  <c:pt idx="115">
                    <c:v>7.6546554461974309E-2</c:v>
                  </c:pt>
                  <c:pt idx="116">
                    <c:v>8.52386356061616E-2</c:v>
                  </c:pt>
                  <c:pt idx="117">
                    <c:v>9.1429617739548705E-2</c:v>
                  </c:pt>
                  <c:pt idx="118">
                    <c:v>7.0156076002011403E-2</c:v>
                  </c:pt>
                  <c:pt idx="119">
                    <c:v>0.11075028216668344</c:v>
                  </c:pt>
                  <c:pt idx="120">
                    <c:v>8.0039052967910612E-2</c:v>
                  </c:pt>
                  <c:pt idx="121">
                    <c:v>0.10933034802834937</c:v>
                  </c:pt>
                  <c:pt idx="122">
                    <c:v>8.2915619758884992E-2</c:v>
                  </c:pt>
                  <c:pt idx="123">
                    <c:v>6.1237243569579457E-2</c:v>
                  </c:pt>
                  <c:pt idx="124">
                    <c:v>4.9999999999999996E-2</c:v>
                  </c:pt>
                  <c:pt idx="125">
                    <c:v>7.4999999999999983E-2</c:v>
                  </c:pt>
                  <c:pt idx="126">
                    <c:v>0.14334181176474642</c:v>
                  </c:pt>
                  <c:pt idx="127">
                    <c:v>0.13919410907075053</c:v>
                  </c:pt>
                  <c:pt idx="128">
                    <c:v>0.13346347815039139</c:v>
                  </c:pt>
                  <c:pt idx="129">
                    <c:v>0.12960275845829825</c:v>
                  </c:pt>
                  <c:pt idx="130">
                    <c:v>0.13919410907075053</c:v>
                  </c:pt>
                  <c:pt idx="131">
                    <c:v>9.3541434669348542E-2</c:v>
                  </c:pt>
                  <c:pt idx="132">
                    <c:v>9.1429617739548705E-2</c:v>
                  </c:pt>
                  <c:pt idx="133">
                    <c:v>6.8465319688145759E-2</c:v>
                  </c:pt>
                  <c:pt idx="134">
                    <c:v>6.9597054535375263E-2</c:v>
                  </c:pt>
                  <c:pt idx="135">
                    <c:v>8.9704375590045765E-2</c:v>
                  </c:pt>
                  <c:pt idx="136">
                    <c:v>6.059599821770411E-2</c:v>
                  </c:pt>
                  <c:pt idx="137">
                    <c:v>6.059599821770411E-2</c:v>
                  </c:pt>
                  <c:pt idx="138">
                    <c:v>0.10716517624676404</c:v>
                  </c:pt>
                  <c:pt idx="139">
                    <c:v>9.2702481088695776E-2</c:v>
                  </c:pt>
                  <c:pt idx="140">
                    <c:v>0.14114487238295267</c:v>
                  </c:pt>
                  <c:pt idx="141">
                    <c:v>0.12716868718359878</c:v>
                  </c:pt>
                  <c:pt idx="142">
                    <c:v>7.0156076002011403E-2</c:v>
                  </c:pt>
                  <c:pt idx="143">
                    <c:v>5.5901699437494741E-2</c:v>
                  </c:pt>
                  <c:pt idx="144">
                    <c:v>8.52386356061616E-2</c:v>
                  </c:pt>
                  <c:pt idx="145">
                    <c:v>0.11075028216668344</c:v>
                  </c:pt>
                  <c:pt idx="146">
                    <c:v>8.1490030065033109E-2</c:v>
                  </c:pt>
                  <c:pt idx="147">
                    <c:v>0.11625672023586421</c:v>
                  </c:pt>
                  <c:pt idx="148">
                    <c:v>0.10532687216470447</c:v>
                  </c:pt>
                  <c:pt idx="149">
                    <c:v>0.12119199643540822</c:v>
                  </c:pt>
                  <c:pt idx="150">
                    <c:v>0.10752906583803283</c:v>
                  </c:pt>
                  <c:pt idx="151">
                    <c:v>0.10532687216470447</c:v>
                  </c:pt>
                  <c:pt idx="152">
                    <c:v>0.11284668803292366</c:v>
                  </c:pt>
                  <c:pt idx="153">
                    <c:v>8.52386356061616E-2</c:v>
                  </c:pt>
                  <c:pt idx="154">
                    <c:v>9.9999999999999992E-2</c:v>
                  </c:pt>
                  <c:pt idx="155">
                    <c:v>7.0156076002011403E-2</c:v>
                  </c:pt>
                  <c:pt idx="156">
                    <c:v>0.10193441518937557</c:v>
                  </c:pt>
                  <c:pt idx="157">
                    <c:v>7.1260964068696114E-2</c:v>
                  </c:pt>
                  <c:pt idx="158">
                    <c:v>7.9056941504209485E-2</c:v>
                  </c:pt>
                  <c:pt idx="159">
                    <c:v>8.2443162239205725E-2</c:v>
                  </c:pt>
                  <c:pt idx="160">
                    <c:v>4.9999999999999996E-2</c:v>
                  </c:pt>
                  <c:pt idx="161">
                    <c:v>6.3737743919909801E-2</c:v>
                  </c:pt>
                  <c:pt idx="162">
                    <c:v>8.0525617042032024E-2</c:v>
                  </c:pt>
                  <c:pt idx="163">
                    <c:v>0.11625672023586421</c:v>
                  </c:pt>
                  <c:pt idx="164">
                    <c:v>0.12183492931011206</c:v>
                  </c:pt>
                  <c:pt idx="165">
                    <c:v>0.11422291801560666</c:v>
                  </c:pt>
                  <c:pt idx="166">
                    <c:v>0.1446979612848778</c:v>
                  </c:pt>
                  <c:pt idx="167">
                    <c:v>0.14604151806934904</c:v>
                  </c:pt>
                  <c:pt idx="168">
                    <c:v>0.17611253504506713</c:v>
                  </c:pt>
                  <c:pt idx="169">
                    <c:v>0.20290853850934909</c:v>
                  </c:pt>
                  <c:pt idx="170">
                    <c:v>0.18371173070873836</c:v>
                  </c:pt>
                  <c:pt idx="171">
                    <c:v>0.13750000000000001</c:v>
                  </c:pt>
                  <c:pt idx="172">
                    <c:v>0.15761900266148113</c:v>
                  </c:pt>
                  <c:pt idx="173">
                    <c:v>0.15885331283923543</c:v>
                  </c:pt>
                  <c:pt idx="174">
                    <c:v>0.13491895715576815</c:v>
                  </c:pt>
                  <c:pt idx="175">
                    <c:v>0.10643366478704001</c:v>
                  </c:pt>
                  <c:pt idx="176">
                    <c:v>0.10752906583803283</c:v>
                  </c:pt>
                  <c:pt idx="177">
                    <c:v>0.1034559084827928</c:v>
                  </c:pt>
                  <c:pt idx="178">
                    <c:v>7.7560460287442845E-2</c:v>
                  </c:pt>
                  <c:pt idx="179">
                    <c:v>3.9528470752104743E-2</c:v>
                  </c:pt>
                  <c:pt idx="180">
                    <c:v>8.8388347648318447E-2</c:v>
                  </c:pt>
                  <c:pt idx="181">
                    <c:v>0.12119199643540822</c:v>
                  </c:pt>
                  <c:pt idx="182">
                    <c:v>0.12279301690242814</c:v>
                  </c:pt>
                  <c:pt idx="183">
                    <c:v>0.16129359875704924</c:v>
                  </c:pt>
                  <c:pt idx="184">
                    <c:v>0.23930237148845807</c:v>
                  </c:pt>
                  <c:pt idx="185">
                    <c:v>0.24558603380485627</c:v>
                  </c:pt>
                  <c:pt idx="186">
                    <c:v>0.20785361435394861</c:v>
                  </c:pt>
                  <c:pt idx="187">
                    <c:v>0.15983389815680527</c:v>
                  </c:pt>
                  <c:pt idx="188">
                    <c:v>0.14604151806934904</c:v>
                  </c:pt>
                  <c:pt idx="189">
                    <c:v>0.15129648046137756</c:v>
                  </c:pt>
                  <c:pt idx="190">
                    <c:v>0.13891319231808041</c:v>
                  </c:pt>
                  <c:pt idx="191">
                    <c:v>0.15737097890017712</c:v>
                  </c:pt>
                  <c:pt idx="192">
                    <c:v>0.1195695404356812</c:v>
                  </c:pt>
                  <c:pt idx="193">
                    <c:v>0.1195695404356812</c:v>
                  </c:pt>
                  <c:pt idx="194">
                    <c:v>7.8062474979979979E-2</c:v>
                  </c:pt>
                  <c:pt idx="195">
                    <c:v>5.796011559684814E-2</c:v>
                  </c:pt>
                  <c:pt idx="196">
                    <c:v>2.4999999999999998E-2</c:v>
                  </c:pt>
                  <c:pt idx="197">
                    <c:v>8.2443162239205725E-2</c:v>
                  </c:pt>
                  <c:pt idx="198">
                    <c:v>2.795084971874737E-2</c:v>
                  </c:pt>
                  <c:pt idx="199">
                    <c:v>4.2389562394532926E-2</c:v>
                  </c:pt>
                  <c:pt idx="200">
                    <c:v>5.0775240028974745E-2</c:v>
                  </c:pt>
                  <c:pt idx="201">
                    <c:v>9.9608609065682668E-2</c:v>
                  </c:pt>
                  <c:pt idx="202">
                    <c:v>7.2348980642438901E-2</c:v>
                  </c:pt>
                  <c:pt idx="203">
                    <c:v>7.2886898685566248E-2</c:v>
                  </c:pt>
                  <c:pt idx="204">
                    <c:v>9.9999999999999992E-2</c:v>
                  </c:pt>
                  <c:pt idx="205">
                    <c:v>9.9608609065682668E-2</c:v>
                  </c:pt>
                  <c:pt idx="206">
                    <c:v>7.5519037334966066E-2</c:v>
                  </c:pt>
                  <c:pt idx="207">
                    <c:v>9.7628120948833177E-2</c:v>
                  </c:pt>
                  <c:pt idx="208">
                    <c:v>6.8465319688145759E-2</c:v>
                  </c:pt>
                  <c:pt idx="209">
                    <c:v>8.0039052967910598E-2</c:v>
                  </c:pt>
                  <c:pt idx="210">
                    <c:v>8.7499999999999994E-2</c:v>
                  </c:pt>
                  <c:pt idx="211">
                    <c:v>0.12405895775799505</c:v>
                  </c:pt>
                  <c:pt idx="212">
                    <c:v>8.0525617042032024E-2</c:v>
                  </c:pt>
                  <c:pt idx="213">
                    <c:v>9.2702481088695776E-2</c:v>
                  </c:pt>
                  <c:pt idx="214">
                    <c:v>0.15103807466993213</c:v>
                  </c:pt>
                  <c:pt idx="215">
                    <c:v>0.1617772388193098</c:v>
                  </c:pt>
                  <c:pt idx="216">
                    <c:v>0.15129648046137756</c:v>
                  </c:pt>
                  <c:pt idx="217">
                    <c:v>0.14973935688388673</c:v>
                  </c:pt>
                  <c:pt idx="218">
                    <c:v>0.12405895775799505</c:v>
                  </c:pt>
                  <c:pt idx="219">
                    <c:v>9.7628120948833177E-2</c:v>
                  </c:pt>
                  <c:pt idx="220">
                    <c:v>0.10569709078304852</c:v>
                  </c:pt>
                  <c:pt idx="221">
                    <c:v>6.059599821770411E-2</c:v>
                  </c:pt>
                  <c:pt idx="222">
                    <c:v>4.9999999999999996E-2</c:v>
                  </c:pt>
                  <c:pt idx="223">
                    <c:v>4.9999999999999996E-2</c:v>
                  </c:pt>
                  <c:pt idx="224">
                    <c:v>9.9608609065682668E-2</c:v>
                  </c:pt>
                  <c:pt idx="225">
                    <c:v>9.7628120948833191E-2</c:v>
                  </c:pt>
                  <c:pt idx="226">
                    <c:v>7.4999999999999997E-2</c:v>
                  </c:pt>
                  <c:pt idx="227">
                    <c:v>6.5550553010634477E-2</c:v>
                  </c:pt>
                  <c:pt idx="228">
                    <c:v>6.5550553010634477E-2</c:v>
                  </c:pt>
                  <c:pt idx="229">
                    <c:v>8.6150304700563882E-2</c:v>
                  </c:pt>
                  <c:pt idx="230">
                    <c:v>8.52386356061616E-2</c:v>
                  </c:pt>
                  <c:pt idx="231">
                    <c:v>9.5606615879864715E-2</c:v>
                  </c:pt>
                  <c:pt idx="232">
                    <c:v>9.7628120948833177E-2</c:v>
                  </c:pt>
                  <c:pt idx="233">
                    <c:v>0.1034559084827928</c:v>
                  </c:pt>
                  <c:pt idx="234">
                    <c:v>9.6824583655185412E-2</c:v>
                  </c:pt>
                  <c:pt idx="235">
                    <c:v>5.5901699437494741E-2</c:v>
                  </c:pt>
                  <c:pt idx="236">
                    <c:v>2.5000000000000001E-2</c:v>
                  </c:pt>
                  <c:pt idx="237">
                    <c:v>3.423265984407288E-2</c:v>
                  </c:pt>
                  <c:pt idx="238">
                    <c:v>6.4347688381168749E-2</c:v>
                  </c:pt>
                  <c:pt idx="239">
                    <c:v>0.12247448713915891</c:v>
                  </c:pt>
                  <c:pt idx="240">
                    <c:v>8.0525617042032024E-2</c:v>
                  </c:pt>
                  <c:pt idx="241">
                    <c:v>9.2702481088695776E-2</c:v>
                  </c:pt>
                  <c:pt idx="242">
                    <c:v>0.10193441518937557</c:v>
                  </c:pt>
                  <c:pt idx="243">
                    <c:v>6.5550553010634477E-2</c:v>
                  </c:pt>
                  <c:pt idx="244">
                    <c:v>4.5927932677184591E-2</c:v>
                  </c:pt>
                  <c:pt idx="245">
                    <c:v>6.25E-2</c:v>
                  </c:pt>
                  <c:pt idx="246">
                    <c:v>6.4347688381168749E-2</c:v>
                  </c:pt>
                  <c:pt idx="247">
                    <c:v>0.12279301690242814</c:v>
                  </c:pt>
                  <c:pt idx="248">
                    <c:v>0.10716517624676404</c:v>
                  </c:pt>
                  <c:pt idx="249">
                    <c:v>8.8388347648318447E-2</c:v>
                  </c:pt>
                  <c:pt idx="250">
                    <c:v>0.12247448713915889</c:v>
                  </c:pt>
                  <c:pt idx="251">
                    <c:v>0.10933034802834937</c:v>
                  </c:pt>
                  <c:pt idx="252">
                    <c:v>9.5606615879864715E-2</c:v>
                  </c:pt>
                  <c:pt idx="253">
                    <c:v>9.3541434669348528E-2</c:v>
                  </c:pt>
                  <c:pt idx="254">
                    <c:v>0.12655285457072868</c:v>
                  </c:pt>
                  <c:pt idx="255">
                    <c:v>8.4779124789065852E-2</c:v>
                  </c:pt>
                  <c:pt idx="256">
                    <c:v>0.11422291801560666</c:v>
                  </c:pt>
                  <c:pt idx="257">
                    <c:v>2.4999999999999998E-2</c:v>
                  </c:pt>
                  <c:pt idx="258">
                    <c:v>1.9764235376052371E-2</c:v>
                  </c:pt>
                  <c:pt idx="259">
                    <c:v>5.7960115596848154E-2</c:v>
                  </c:pt>
                  <c:pt idx="260">
                    <c:v>4.8412291827592706E-2</c:v>
                  </c:pt>
                  <c:pt idx="261">
                    <c:v>9.1429617739548705E-2</c:v>
                  </c:pt>
                  <c:pt idx="262">
                    <c:v>9.9608609065682668E-2</c:v>
                  </c:pt>
                  <c:pt idx="263">
                    <c:v>7.5519037334966066E-2</c:v>
                  </c:pt>
                  <c:pt idx="264">
                    <c:v>7.7560460287442845E-2</c:v>
                  </c:pt>
                  <c:pt idx="265">
                    <c:v>7.8062474979979979E-2</c:v>
                  </c:pt>
                  <c:pt idx="266">
                    <c:v>8.8388347648318447E-2</c:v>
                  </c:pt>
                  <c:pt idx="267">
                    <c:v>4.5927932677184591E-2</c:v>
                  </c:pt>
                  <c:pt idx="268">
                    <c:v>0.11625672023586421</c:v>
                  </c:pt>
                  <c:pt idx="269">
                    <c:v>0.11625672023586421</c:v>
                  </c:pt>
                  <c:pt idx="270">
                    <c:v>0.11075028216668344</c:v>
                  </c:pt>
                  <c:pt idx="271">
                    <c:v>5.2291251658379716E-2</c:v>
                  </c:pt>
                  <c:pt idx="272">
                    <c:v>0.114564392373896</c:v>
                  </c:pt>
                  <c:pt idx="273">
                    <c:v>8.1490030065033109E-2</c:v>
                  </c:pt>
                  <c:pt idx="274">
                    <c:v>0.14334181176474642</c:v>
                  </c:pt>
                  <c:pt idx="275">
                    <c:v>0.14388580541526672</c:v>
                  </c:pt>
                  <c:pt idx="276">
                    <c:v>0.11792476415070753</c:v>
                  </c:pt>
                  <c:pt idx="277">
                    <c:v>7.8062474979979979E-2</c:v>
                  </c:pt>
                  <c:pt idx="278">
                    <c:v>6.6731739075195695E-2</c:v>
                  </c:pt>
                  <c:pt idx="279">
                    <c:v>9.1429617739548705E-2</c:v>
                  </c:pt>
                  <c:pt idx="280">
                    <c:v>9.4785943050644375E-2</c:v>
                  </c:pt>
                  <c:pt idx="281">
                    <c:v>8.52386356061616E-2</c:v>
                  </c:pt>
                  <c:pt idx="282">
                    <c:v>8.7052426732400739E-2</c:v>
                  </c:pt>
                  <c:pt idx="283">
                    <c:v>8.6150304700563882E-2</c:v>
                  </c:pt>
                  <c:pt idx="284">
                    <c:v>7.3950997288745199E-2</c:v>
                  </c:pt>
                  <c:pt idx="285">
                    <c:v>7.2886898685566248E-2</c:v>
                  </c:pt>
                  <c:pt idx="286">
                    <c:v>6.7314560089181297E-2</c:v>
                  </c:pt>
                  <c:pt idx="287">
                    <c:v>7.8062474979979979E-2</c:v>
                  </c:pt>
                  <c:pt idx="288">
                    <c:v>0.10933034802834937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CBT!$B$2:$KC$2</c:f>
              <c:numCache>
                <c:formatCode>General</c:formatCode>
                <c:ptCount val="288"/>
                <c:pt idx="0">
                  <c:v>37.450000000000003</c:v>
                </c:pt>
                <c:pt idx="1">
                  <c:v>37.450000000000003</c:v>
                </c:pt>
                <c:pt idx="2">
                  <c:v>37.412500000000001</c:v>
                </c:pt>
                <c:pt idx="3">
                  <c:v>37.325000000000003</c:v>
                </c:pt>
                <c:pt idx="4">
                  <c:v>37.337499999999999</c:v>
                </c:pt>
                <c:pt idx="5">
                  <c:v>37.325000000000003</c:v>
                </c:pt>
                <c:pt idx="6">
                  <c:v>37.424999999999997</c:v>
                </c:pt>
                <c:pt idx="7">
                  <c:v>37.512500000000003</c:v>
                </c:pt>
                <c:pt idx="8">
                  <c:v>37.549999999999997</c:v>
                </c:pt>
                <c:pt idx="9">
                  <c:v>37.5625</c:v>
                </c:pt>
                <c:pt idx="10">
                  <c:v>37.662500000000001</c:v>
                </c:pt>
                <c:pt idx="11">
                  <c:v>37.612499999999997</c:v>
                </c:pt>
                <c:pt idx="12">
                  <c:v>37.612499999999997</c:v>
                </c:pt>
                <c:pt idx="13">
                  <c:v>37.537500000000001</c:v>
                </c:pt>
                <c:pt idx="14">
                  <c:v>37.524999999999999</c:v>
                </c:pt>
                <c:pt idx="15">
                  <c:v>37.524999999999999</c:v>
                </c:pt>
                <c:pt idx="16">
                  <c:v>37.5</c:v>
                </c:pt>
                <c:pt idx="17">
                  <c:v>37.5625</c:v>
                </c:pt>
                <c:pt idx="18">
                  <c:v>37.475000000000001</c:v>
                </c:pt>
                <c:pt idx="19">
                  <c:v>37.4375</c:v>
                </c:pt>
                <c:pt idx="20">
                  <c:v>37.524999999999999</c:v>
                </c:pt>
                <c:pt idx="21">
                  <c:v>37.524999999999999</c:v>
                </c:pt>
                <c:pt idx="22">
                  <c:v>37.549999999999997</c:v>
                </c:pt>
                <c:pt idx="23">
                  <c:v>37.549999999999997</c:v>
                </c:pt>
                <c:pt idx="24">
                  <c:v>37.537500000000001</c:v>
                </c:pt>
                <c:pt idx="25">
                  <c:v>37.475000000000001</c:v>
                </c:pt>
                <c:pt idx="26">
                  <c:v>37.6</c:v>
                </c:pt>
                <c:pt idx="27">
                  <c:v>37.537500000000001</c:v>
                </c:pt>
                <c:pt idx="28">
                  <c:v>37.674999999999997</c:v>
                </c:pt>
                <c:pt idx="29">
                  <c:v>37.700000000000003</c:v>
                </c:pt>
                <c:pt idx="30">
                  <c:v>37.799999999999997</c:v>
                </c:pt>
                <c:pt idx="31">
                  <c:v>37.6875</c:v>
                </c:pt>
                <c:pt idx="32">
                  <c:v>37.625</c:v>
                </c:pt>
                <c:pt idx="33">
                  <c:v>37.725000000000001</c:v>
                </c:pt>
                <c:pt idx="34">
                  <c:v>37.674999999999997</c:v>
                </c:pt>
                <c:pt idx="35">
                  <c:v>37.737499999999997</c:v>
                </c:pt>
                <c:pt idx="36">
                  <c:v>37.712499999999999</c:v>
                </c:pt>
                <c:pt idx="37">
                  <c:v>37.75</c:v>
                </c:pt>
                <c:pt idx="38">
                  <c:v>37.6875</c:v>
                </c:pt>
                <c:pt idx="39">
                  <c:v>37.65</c:v>
                </c:pt>
                <c:pt idx="40">
                  <c:v>37.549999999999997</c:v>
                </c:pt>
                <c:pt idx="41">
                  <c:v>37.475000000000001</c:v>
                </c:pt>
                <c:pt idx="42">
                  <c:v>37.462499999999999</c:v>
                </c:pt>
                <c:pt idx="43">
                  <c:v>37.462499999999999</c:v>
                </c:pt>
                <c:pt idx="44">
                  <c:v>37.4</c:v>
                </c:pt>
                <c:pt idx="45">
                  <c:v>37.337499999999999</c:v>
                </c:pt>
                <c:pt idx="46">
                  <c:v>37.424999999999997</c:v>
                </c:pt>
                <c:pt idx="47">
                  <c:v>37.5</c:v>
                </c:pt>
                <c:pt idx="48">
                  <c:v>37.575000000000003</c:v>
                </c:pt>
                <c:pt idx="49">
                  <c:v>37.575000000000003</c:v>
                </c:pt>
                <c:pt idx="50">
                  <c:v>37.6</c:v>
                </c:pt>
                <c:pt idx="51">
                  <c:v>37.512500000000003</c:v>
                </c:pt>
                <c:pt idx="52">
                  <c:v>37.6</c:v>
                </c:pt>
                <c:pt idx="53">
                  <c:v>37.6</c:v>
                </c:pt>
                <c:pt idx="54">
                  <c:v>37.587499999999999</c:v>
                </c:pt>
                <c:pt idx="55">
                  <c:v>37.512500000000003</c:v>
                </c:pt>
                <c:pt idx="56">
                  <c:v>37.512500000000003</c:v>
                </c:pt>
                <c:pt idx="57">
                  <c:v>37.424999999999997</c:v>
                </c:pt>
                <c:pt idx="58">
                  <c:v>37.35</c:v>
                </c:pt>
                <c:pt idx="59">
                  <c:v>37.362499999999997</c:v>
                </c:pt>
                <c:pt idx="60">
                  <c:v>37.5</c:v>
                </c:pt>
                <c:pt idx="61">
                  <c:v>37.4</c:v>
                </c:pt>
                <c:pt idx="62">
                  <c:v>37.450000000000003</c:v>
                </c:pt>
                <c:pt idx="63">
                  <c:v>37.450000000000003</c:v>
                </c:pt>
                <c:pt idx="64">
                  <c:v>37.4</c:v>
                </c:pt>
                <c:pt idx="65">
                  <c:v>37.512500000000003</c:v>
                </c:pt>
                <c:pt idx="66">
                  <c:v>37.637500000000003</c:v>
                </c:pt>
                <c:pt idx="67">
                  <c:v>37.65</c:v>
                </c:pt>
                <c:pt idx="68">
                  <c:v>37.512500000000003</c:v>
                </c:pt>
                <c:pt idx="69">
                  <c:v>37.5</c:v>
                </c:pt>
                <c:pt idx="70">
                  <c:v>37.549999999999997</c:v>
                </c:pt>
                <c:pt idx="71">
                  <c:v>37.5625</c:v>
                </c:pt>
                <c:pt idx="72">
                  <c:v>37.524999999999999</c:v>
                </c:pt>
                <c:pt idx="73">
                  <c:v>37.549999999999997</c:v>
                </c:pt>
                <c:pt idx="74">
                  <c:v>37.612499999999997</c:v>
                </c:pt>
                <c:pt idx="75">
                  <c:v>37.65</c:v>
                </c:pt>
                <c:pt idx="76">
                  <c:v>37.575000000000003</c:v>
                </c:pt>
                <c:pt idx="77">
                  <c:v>37.700000000000003</c:v>
                </c:pt>
                <c:pt idx="78">
                  <c:v>37.725000000000001</c:v>
                </c:pt>
                <c:pt idx="79">
                  <c:v>37.712499999999999</c:v>
                </c:pt>
                <c:pt idx="80">
                  <c:v>37.737499999999997</c:v>
                </c:pt>
                <c:pt idx="81">
                  <c:v>37.712499999999999</c:v>
                </c:pt>
                <c:pt idx="82">
                  <c:v>37.737499999999997</c:v>
                </c:pt>
                <c:pt idx="83">
                  <c:v>37.8125</c:v>
                </c:pt>
                <c:pt idx="84">
                  <c:v>37.799999999999997</c:v>
                </c:pt>
                <c:pt idx="85">
                  <c:v>37.700000000000003</c:v>
                </c:pt>
                <c:pt idx="86">
                  <c:v>37.637500000000003</c:v>
                </c:pt>
                <c:pt idx="87">
                  <c:v>37.625</c:v>
                </c:pt>
                <c:pt idx="88">
                  <c:v>37.774999999999999</c:v>
                </c:pt>
                <c:pt idx="89">
                  <c:v>37.6</c:v>
                </c:pt>
                <c:pt idx="90">
                  <c:v>37.462499999999999</c:v>
                </c:pt>
                <c:pt idx="91">
                  <c:v>37.625</c:v>
                </c:pt>
                <c:pt idx="92">
                  <c:v>37.662500000000001</c:v>
                </c:pt>
                <c:pt idx="93">
                  <c:v>37.487499999999997</c:v>
                </c:pt>
                <c:pt idx="94">
                  <c:v>37.5625</c:v>
                </c:pt>
                <c:pt idx="95">
                  <c:v>37.637500000000003</c:v>
                </c:pt>
                <c:pt idx="96">
                  <c:v>37.65</c:v>
                </c:pt>
                <c:pt idx="97">
                  <c:v>37.700000000000003</c:v>
                </c:pt>
                <c:pt idx="98">
                  <c:v>37.725000000000001</c:v>
                </c:pt>
                <c:pt idx="99">
                  <c:v>37.75</c:v>
                </c:pt>
                <c:pt idx="100">
                  <c:v>37.674999999999997</c:v>
                </c:pt>
                <c:pt idx="101">
                  <c:v>37.662500000000001</c:v>
                </c:pt>
                <c:pt idx="102">
                  <c:v>37.6875</c:v>
                </c:pt>
                <c:pt idx="103">
                  <c:v>37.637500000000003</c:v>
                </c:pt>
                <c:pt idx="104">
                  <c:v>37.6875</c:v>
                </c:pt>
                <c:pt idx="105">
                  <c:v>37.712499999999999</c:v>
                </c:pt>
                <c:pt idx="106">
                  <c:v>37.65</c:v>
                </c:pt>
                <c:pt idx="107">
                  <c:v>37.549999999999997</c:v>
                </c:pt>
                <c:pt idx="108">
                  <c:v>37.674999999999997</c:v>
                </c:pt>
                <c:pt idx="109">
                  <c:v>37.787500000000001</c:v>
                </c:pt>
                <c:pt idx="110">
                  <c:v>37.712499999999999</c:v>
                </c:pt>
                <c:pt idx="111">
                  <c:v>37.662500000000001</c:v>
                </c:pt>
                <c:pt idx="112">
                  <c:v>37.5625</c:v>
                </c:pt>
                <c:pt idx="113">
                  <c:v>37.587499999999999</c:v>
                </c:pt>
                <c:pt idx="114">
                  <c:v>37.625</c:v>
                </c:pt>
                <c:pt idx="115">
                  <c:v>37.65</c:v>
                </c:pt>
                <c:pt idx="116">
                  <c:v>37.700000000000003</c:v>
                </c:pt>
                <c:pt idx="117">
                  <c:v>37.712499999999999</c:v>
                </c:pt>
                <c:pt idx="118">
                  <c:v>37.612499999999997</c:v>
                </c:pt>
                <c:pt idx="119">
                  <c:v>37.637500000000003</c:v>
                </c:pt>
                <c:pt idx="120">
                  <c:v>37.587499999999999</c:v>
                </c:pt>
                <c:pt idx="121">
                  <c:v>37.587499999999999</c:v>
                </c:pt>
                <c:pt idx="122">
                  <c:v>37.475000000000001</c:v>
                </c:pt>
                <c:pt idx="123">
                  <c:v>37.512500000000003</c:v>
                </c:pt>
                <c:pt idx="124">
                  <c:v>37.512500000000003</c:v>
                </c:pt>
                <c:pt idx="125">
                  <c:v>37.337499999999999</c:v>
                </c:pt>
                <c:pt idx="126">
                  <c:v>37.225000000000001</c:v>
                </c:pt>
                <c:pt idx="127">
                  <c:v>37.225000000000001</c:v>
                </c:pt>
                <c:pt idx="128">
                  <c:v>37.3125</c:v>
                </c:pt>
                <c:pt idx="129">
                  <c:v>37.287500000000001</c:v>
                </c:pt>
                <c:pt idx="130">
                  <c:v>37.200000000000003</c:v>
                </c:pt>
                <c:pt idx="131">
                  <c:v>37.012500000000003</c:v>
                </c:pt>
                <c:pt idx="132">
                  <c:v>37</c:v>
                </c:pt>
                <c:pt idx="133">
                  <c:v>36.924999999999997</c:v>
                </c:pt>
                <c:pt idx="134">
                  <c:v>36.912500000000001</c:v>
                </c:pt>
                <c:pt idx="135">
                  <c:v>36.887500000000003</c:v>
                </c:pt>
                <c:pt idx="136">
                  <c:v>36.862499999999997</c:v>
                </c:pt>
                <c:pt idx="137">
                  <c:v>36.825000000000003</c:v>
                </c:pt>
                <c:pt idx="138">
                  <c:v>36.875</c:v>
                </c:pt>
                <c:pt idx="139">
                  <c:v>36.75</c:v>
                </c:pt>
                <c:pt idx="140">
                  <c:v>36.637500000000003</c:v>
                </c:pt>
                <c:pt idx="141">
                  <c:v>36.65</c:v>
                </c:pt>
                <c:pt idx="142">
                  <c:v>36.6875</c:v>
                </c:pt>
                <c:pt idx="143">
                  <c:v>36.6</c:v>
                </c:pt>
                <c:pt idx="144">
                  <c:v>36.637500000000003</c:v>
                </c:pt>
                <c:pt idx="145">
                  <c:v>36.6875</c:v>
                </c:pt>
                <c:pt idx="146">
                  <c:v>36.712499999999999</c:v>
                </c:pt>
                <c:pt idx="147">
                  <c:v>36.737499999999997</c:v>
                </c:pt>
                <c:pt idx="148">
                  <c:v>36.712499999999999</c:v>
                </c:pt>
                <c:pt idx="149">
                  <c:v>36.65</c:v>
                </c:pt>
                <c:pt idx="150">
                  <c:v>36.799999999999997</c:v>
                </c:pt>
                <c:pt idx="151">
                  <c:v>36.9</c:v>
                </c:pt>
                <c:pt idx="152">
                  <c:v>36.962499999999999</c:v>
                </c:pt>
                <c:pt idx="153">
                  <c:v>36.975000000000001</c:v>
                </c:pt>
                <c:pt idx="154">
                  <c:v>37.087499999999999</c:v>
                </c:pt>
                <c:pt idx="155">
                  <c:v>37.037500000000001</c:v>
                </c:pt>
                <c:pt idx="156">
                  <c:v>37</c:v>
                </c:pt>
                <c:pt idx="157">
                  <c:v>37</c:v>
                </c:pt>
                <c:pt idx="158">
                  <c:v>37.112499999999997</c:v>
                </c:pt>
                <c:pt idx="159">
                  <c:v>37.112499999999997</c:v>
                </c:pt>
                <c:pt idx="160">
                  <c:v>37.137500000000003</c:v>
                </c:pt>
                <c:pt idx="161">
                  <c:v>37.15</c:v>
                </c:pt>
                <c:pt idx="162">
                  <c:v>37.1</c:v>
                </c:pt>
                <c:pt idx="163">
                  <c:v>37.0625</c:v>
                </c:pt>
                <c:pt idx="164">
                  <c:v>37.049999999999997</c:v>
                </c:pt>
                <c:pt idx="165">
                  <c:v>37.024999999999999</c:v>
                </c:pt>
                <c:pt idx="166">
                  <c:v>36.962499999999999</c:v>
                </c:pt>
                <c:pt idx="167">
                  <c:v>36.987499999999997</c:v>
                </c:pt>
                <c:pt idx="168">
                  <c:v>36.987499999999997</c:v>
                </c:pt>
                <c:pt idx="169">
                  <c:v>36.950000000000003</c:v>
                </c:pt>
                <c:pt idx="170">
                  <c:v>36.924999999999997</c:v>
                </c:pt>
                <c:pt idx="171">
                  <c:v>36.912500000000001</c:v>
                </c:pt>
                <c:pt idx="172">
                  <c:v>36.962499999999999</c:v>
                </c:pt>
                <c:pt idx="173">
                  <c:v>36.962499999999999</c:v>
                </c:pt>
                <c:pt idx="174">
                  <c:v>37</c:v>
                </c:pt>
                <c:pt idx="175">
                  <c:v>36.912500000000001</c:v>
                </c:pt>
                <c:pt idx="176">
                  <c:v>36.887500000000003</c:v>
                </c:pt>
                <c:pt idx="177">
                  <c:v>36.950000000000003</c:v>
                </c:pt>
                <c:pt idx="178">
                  <c:v>37.125</c:v>
                </c:pt>
                <c:pt idx="179">
                  <c:v>37.3125</c:v>
                </c:pt>
                <c:pt idx="180">
                  <c:v>37.35</c:v>
                </c:pt>
                <c:pt idx="181">
                  <c:v>37.35</c:v>
                </c:pt>
                <c:pt idx="182">
                  <c:v>37.475000000000001</c:v>
                </c:pt>
                <c:pt idx="183">
                  <c:v>37.712499999999999</c:v>
                </c:pt>
                <c:pt idx="184">
                  <c:v>37.512500000000003</c:v>
                </c:pt>
                <c:pt idx="185">
                  <c:v>37.4</c:v>
                </c:pt>
                <c:pt idx="186">
                  <c:v>37.325000000000003</c:v>
                </c:pt>
                <c:pt idx="187">
                  <c:v>37.337499999999999</c:v>
                </c:pt>
                <c:pt idx="188">
                  <c:v>37.274999999999999</c:v>
                </c:pt>
                <c:pt idx="189">
                  <c:v>37.299999999999997</c:v>
                </c:pt>
                <c:pt idx="190">
                  <c:v>37.137500000000003</c:v>
                </c:pt>
                <c:pt idx="191">
                  <c:v>37.212499999999999</c:v>
                </c:pt>
                <c:pt idx="192">
                  <c:v>37.274999999999999</c:v>
                </c:pt>
                <c:pt idx="193">
                  <c:v>37.225000000000001</c:v>
                </c:pt>
                <c:pt idx="194">
                  <c:v>37.15</c:v>
                </c:pt>
                <c:pt idx="195">
                  <c:v>37.024999999999999</c:v>
                </c:pt>
                <c:pt idx="196">
                  <c:v>37.075000000000003</c:v>
                </c:pt>
                <c:pt idx="197">
                  <c:v>37</c:v>
                </c:pt>
                <c:pt idx="198">
                  <c:v>36.975000000000001</c:v>
                </c:pt>
                <c:pt idx="199">
                  <c:v>37.037500000000001</c:v>
                </c:pt>
                <c:pt idx="200">
                  <c:v>36.950000000000003</c:v>
                </c:pt>
                <c:pt idx="201">
                  <c:v>36.862499999999997</c:v>
                </c:pt>
                <c:pt idx="202">
                  <c:v>36.837499999999999</c:v>
                </c:pt>
                <c:pt idx="203">
                  <c:v>36.787500000000001</c:v>
                </c:pt>
                <c:pt idx="204">
                  <c:v>36.799999999999997</c:v>
                </c:pt>
                <c:pt idx="205">
                  <c:v>36.85</c:v>
                </c:pt>
                <c:pt idx="206">
                  <c:v>36.862499999999997</c:v>
                </c:pt>
                <c:pt idx="207">
                  <c:v>36.875</c:v>
                </c:pt>
                <c:pt idx="208">
                  <c:v>36.887500000000003</c:v>
                </c:pt>
                <c:pt idx="209">
                  <c:v>36.85</c:v>
                </c:pt>
                <c:pt idx="210">
                  <c:v>36.887500000000003</c:v>
                </c:pt>
                <c:pt idx="211">
                  <c:v>36.9</c:v>
                </c:pt>
                <c:pt idx="212">
                  <c:v>36.9375</c:v>
                </c:pt>
                <c:pt idx="213">
                  <c:v>36.887500000000003</c:v>
                </c:pt>
                <c:pt idx="214">
                  <c:v>36.8125</c:v>
                </c:pt>
                <c:pt idx="215">
                  <c:v>36.837499999999999</c:v>
                </c:pt>
                <c:pt idx="216">
                  <c:v>36.799999999999997</c:v>
                </c:pt>
                <c:pt idx="217">
                  <c:v>36.825000000000003</c:v>
                </c:pt>
                <c:pt idx="218">
                  <c:v>36.887500000000003</c:v>
                </c:pt>
                <c:pt idx="219">
                  <c:v>36.962499999999999</c:v>
                </c:pt>
                <c:pt idx="220">
                  <c:v>36.862499999999997</c:v>
                </c:pt>
                <c:pt idx="221">
                  <c:v>36.887500000000003</c:v>
                </c:pt>
                <c:pt idx="222">
                  <c:v>36.924999999999997</c:v>
                </c:pt>
                <c:pt idx="223">
                  <c:v>36.924999999999997</c:v>
                </c:pt>
                <c:pt idx="224">
                  <c:v>36.950000000000003</c:v>
                </c:pt>
                <c:pt idx="225">
                  <c:v>36.987499999999997</c:v>
                </c:pt>
                <c:pt idx="226">
                  <c:v>37</c:v>
                </c:pt>
                <c:pt idx="227">
                  <c:v>36.9375</c:v>
                </c:pt>
                <c:pt idx="228">
                  <c:v>36.875</c:v>
                </c:pt>
                <c:pt idx="229">
                  <c:v>36.837499999999999</c:v>
                </c:pt>
                <c:pt idx="230">
                  <c:v>36.862499999999997</c:v>
                </c:pt>
                <c:pt idx="231">
                  <c:v>36.825000000000003</c:v>
                </c:pt>
                <c:pt idx="232">
                  <c:v>36.799999999999997</c:v>
                </c:pt>
                <c:pt idx="233">
                  <c:v>36.9375</c:v>
                </c:pt>
                <c:pt idx="234">
                  <c:v>36.9375</c:v>
                </c:pt>
                <c:pt idx="235">
                  <c:v>36.975000000000001</c:v>
                </c:pt>
                <c:pt idx="236">
                  <c:v>37</c:v>
                </c:pt>
                <c:pt idx="237">
                  <c:v>37.1</c:v>
                </c:pt>
                <c:pt idx="238">
                  <c:v>37.137500000000003</c:v>
                </c:pt>
                <c:pt idx="239">
                  <c:v>37.1</c:v>
                </c:pt>
                <c:pt idx="240">
                  <c:v>37.0625</c:v>
                </c:pt>
                <c:pt idx="241">
                  <c:v>37.1</c:v>
                </c:pt>
                <c:pt idx="242">
                  <c:v>37.0625</c:v>
                </c:pt>
                <c:pt idx="243">
                  <c:v>37.012500000000003</c:v>
                </c:pt>
                <c:pt idx="244">
                  <c:v>37.0625</c:v>
                </c:pt>
                <c:pt idx="245">
                  <c:v>37.1</c:v>
                </c:pt>
                <c:pt idx="246">
                  <c:v>37.037500000000001</c:v>
                </c:pt>
                <c:pt idx="247">
                  <c:v>36.987499999999997</c:v>
                </c:pt>
                <c:pt idx="248">
                  <c:v>37</c:v>
                </c:pt>
                <c:pt idx="249">
                  <c:v>36.950000000000003</c:v>
                </c:pt>
                <c:pt idx="250">
                  <c:v>37.024999999999999</c:v>
                </c:pt>
                <c:pt idx="251">
                  <c:v>37.049999999999997</c:v>
                </c:pt>
                <c:pt idx="252">
                  <c:v>37.174999999999997</c:v>
                </c:pt>
                <c:pt idx="253">
                  <c:v>37.1875</c:v>
                </c:pt>
                <c:pt idx="254">
                  <c:v>37.137500000000003</c:v>
                </c:pt>
                <c:pt idx="255">
                  <c:v>37.174999999999997</c:v>
                </c:pt>
                <c:pt idx="256">
                  <c:v>37.1</c:v>
                </c:pt>
                <c:pt idx="257">
                  <c:v>37.125</c:v>
                </c:pt>
                <c:pt idx="258">
                  <c:v>37.024999999999999</c:v>
                </c:pt>
                <c:pt idx="259">
                  <c:v>37</c:v>
                </c:pt>
                <c:pt idx="260">
                  <c:v>37.112499999999997</c:v>
                </c:pt>
                <c:pt idx="261">
                  <c:v>37.049999999999997</c:v>
                </c:pt>
                <c:pt idx="262">
                  <c:v>36.975000000000001</c:v>
                </c:pt>
                <c:pt idx="263">
                  <c:v>36.987499999999997</c:v>
                </c:pt>
                <c:pt idx="264">
                  <c:v>37.024999999999999</c:v>
                </c:pt>
                <c:pt idx="265">
                  <c:v>37</c:v>
                </c:pt>
                <c:pt idx="266">
                  <c:v>37.012500000000003</c:v>
                </c:pt>
                <c:pt idx="267">
                  <c:v>37.024999999999999</c:v>
                </c:pt>
                <c:pt idx="268">
                  <c:v>37.024999999999999</c:v>
                </c:pt>
                <c:pt idx="269">
                  <c:v>37.075000000000003</c:v>
                </c:pt>
                <c:pt idx="270">
                  <c:v>37.1875</c:v>
                </c:pt>
                <c:pt idx="271">
                  <c:v>37.225000000000001</c:v>
                </c:pt>
                <c:pt idx="272">
                  <c:v>37.3125</c:v>
                </c:pt>
                <c:pt idx="273">
                  <c:v>37.35</c:v>
                </c:pt>
                <c:pt idx="274">
                  <c:v>37.3125</c:v>
                </c:pt>
                <c:pt idx="275">
                  <c:v>37.412500000000001</c:v>
                </c:pt>
                <c:pt idx="276">
                  <c:v>37.412500000000001</c:v>
                </c:pt>
                <c:pt idx="277">
                  <c:v>37.387500000000003</c:v>
                </c:pt>
                <c:pt idx="278">
                  <c:v>37.387500000000003</c:v>
                </c:pt>
                <c:pt idx="279">
                  <c:v>37.3125</c:v>
                </c:pt>
                <c:pt idx="280">
                  <c:v>37.274999999999999</c:v>
                </c:pt>
                <c:pt idx="281">
                  <c:v>37.424999999999997</c:v>
                </c:pt>
                <c:pt idx="282">
                  <c:v>37.3125</c:v>
                </c:pt>
                <c:pt idx="283">
                  <c:v>37.3125</c:v>
                </c:pt>
                <c:pt idx="284">
                  <c:v>37.274999999999999</c:v>
                </c:pt>
                <c:pt idx="285">
                  <c:v>37.337499999999999</c:v>
                </c:pt>
                <c:pt idx="286">
                  <c:v>37.337499999999999</c:v>
                </c:pt>
                <c:pt idx="287">
                  <c:v>37.225000000000001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BF-4670-A8CC-3C16C3492F23}"/>
            </c:ext>
          </c:extLst>
        </c:ser>
        <c:ser>
          <c:idx val="1"/>
          <c:order val="1"/>
          <c:tx>
            <c:strRef>
              <c:f>CBT!$A$3</c:f>
              <c:strCache>
                <c:ptCount val="1"/>
                <c:pt idx="0">
                  <c:v>CNO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CBT!$5:$5</c:f>
                <c:numCache>
                  <c:formatCode>General</c:formatCode>
                  <c:ptCount val="16384"/>
                  <c:pt idx="1">
                    <c:v>8.0039052967910598E-2</c:v>
                  </c:pt>
                  <c:pt idx="2">
                    <c:v>5.5901699437494741E-2</c:v>
                  </c:pt>
                  <c:pt idx="3">
                    <c:v>6.059599821770411E-2</c:v>
                  </c:pt>
                  <c:pt idx="4">
                    <c:v>4.1457809879442496E-2</c:v>
                  </c:pt>
                  <c:pt idx="5">
                    <c:v>3.6443449342783124E-2</c:v>
                  </c:pt>
                  <c:pt idx="6">
                    <c:v>5.3764532919016415E-2</c:v>
                  </c:pt>
                  <c:pt idx="7">
                    <c:v>3.0618621784789728E-2</c:v>
                  </c:pt>
                  <c:pt idx="8">
                    <c:v>0.14306903927824496</c:v>
                  </c:pt>
                  <c:pt idx="9">
                    <c:v>0.13778379803155377</c:v>
                  </c:pt>
                  <c:pt idx="10">
                    <c:v>9.9608609065682668E-2</c:v>
                  </c:pt>
                  <c:pt idx="11">
                    <c:v>7.0156076002011403E-2</c:v>
                  </c:pt>
                  <c:pt idx="12">
                    <c:v>8.0525617042032024E-2</c:v>
                  </c:pt>
                  <c:pt idx="13">
                    <c:v>8.0525617042032024E-2</c:v>
                  </c:pt>
                  <c:pt idx="14">
                    <c:v>9.3541434669348528E-2</c:v>
                  </c:pt>
                  <c:pt idx="15">
                    <c:v>0.10569709078304852</c:v>
                  </c:pt>
                  <c:pt idx="16">
                    <c:v>0.10933034802834937</c:v>
                  </c:pt>
                  <c:pt idx="17">
                    <c:v>0.11759304826391737</c:v>
                  </c:pt>
                  <c:pt idx="18">
                    <c:v>6.1237243569579443E-2</c:v>
                  </c:pt>
                  <c:pt idx="19">
                    <c:v>4.4194173824159223E-2</c:v>
                  </c:pt>
                  <c:pt idx="20">
                    <c:v>7.7560460287442845E-2</c:v>
                  </c:pt>
                  <c:pt idx="21">
                    <c:v>9.3541434669348528E-2</c:v>
                  </c:pt>
                  <c:pt idx="22">
                    <c:v>6.4347688381168749E-2</c:v>
                  </c:pt>
                  <c:pt idx="23">
                    <c:v>5.7282196186947992E-2</c:v>
                  </c:pt>
                  <c:pt idx="24">
                    <c:v>4.2389562394532919E-2</c:v>
                  </c:pt>
                  <c:pt idx="25">
                    <c:v>4.5927932677184591E-2</c:v>
                  </c:pt>
                  <c:pt idx="26">
                    <c:v>9.1429617739548705E-2</c:v>
                  </c:pt>
                  <c:pt idx="27">
                    <c:v>8.1490030065033109E-2</c:v>
                  </c:pt>
                  <c:pt idx="28">
                    <c:v>7.8062474979979979E-2</c:v>
                  </c:pt>
                  <c:pt idx="29">
                    <c:v>0.10532687216470447</c:v>
                  </c:pt>
                  <c:pt idx="30">
                    <c:v>4.5927932677184591E-2</c:v>
                  </c:pt>
                  <c:pt idx="31">
                    <c:v>6.3737743919909801E-2</c:v>
                  </c:pt>
                  <c:pt idx="32">
                    <c:v>7.2886898685566248E-2</c:v>
                  </c:pt>
                  <c:pt idx="33">
                    <c:v>7.1260964068696114E-2</c:v>
                  </c:pt>
                  <c:pt idx="34">
                    <c:v>7.4999999999999997E-2</c:v>
                  </c:pt>
                  <c:pt idx="35">
                    <c:v>4.6770717334674264E-2</c:v>
                  </c:pt>
                  <c:pt idx="36">
                    <c:v>8.3852549156242115E-2</c:v>
                  </c:pt>
                  <c:pt idx="37">
                    <c:v>6.5550553010634477E-2</c:v>
                  </c:pt>
                  <c:pt idx="38">
                    <c:v>7.1260964068696114E-2</c:v>
                  </c:pt>
                  <c:pt idx="39">
                    <c:v>9.3541434669348528E-2</c:v>
                  </c:pt>
                  <c:pt idx="40">
                    <c:v>0.10933034802834937</c:v>
                  </c:pt>
                  <c:pt idx="41">
                    <c:v>9.3541434669348528E-2</c:v>
                  </c:pt>
                  <c:pt idx="42">
                    <c:v>8.2443162239205725E-2</c:v>
                  </c:pt>
                  <c:pt idx="43">
                    <c:v>0.1034559084827928</c:v>
                  </c:pt>
                  <c:pt idx="44">
                    <c:v>6.3737743919909801E-2</c:v>
                  </c:pt>
                  <c:pt idx="45">
                    <c:v>5.0775240028974752E-2</c:v>
                  </c:pt>
                  <c:pt idx="46">
                    <c:v>4.9999999999999996E-2</c:v>
                  </c:pt>
                  <c:pt idx="47">
                    <c:v>8.2915619758884992E-2</c:v>
                  </c:pt>
                  <c:pt idx="48">
                    <c:v>9.4785943050644375E-2</c:v>
                  </c:pt>
                  <c:pt idx="49">
                    <c:v>4.9999999999999996E-2</c:v>
                  </c:pt>
                  <c:pt idx="50">
                    <c:v>4.2389562394532926E-2</c:v>
                  </c:pt>
                  <c:pt idx="51">
                    <c:v>3.18688719599549E-2</c:v>
                  </c:pt>
                  <c:pt idx="52">
                    <c:v>9.9608609065682668E-2</c:v>
                  </c:pt>
                  <c:pt idx="53">
                    <c:v>0.11625672023586421</c:v>
                  </c:pt>
                  <c:pt idx="54">
                    <c:v>0.10077822185373186</c:v>
                  </c:pt>
                  <c:pt idx="55">
                    <c:v>3.6443449342783124E-2</c:v>
                  </c:pt>
                  <c:pt idx="56">
                    <c:v>3.423265984407288E-2</c:v>
                  </c:pt>
                  <c:pt idx="57">
                    <c:v>3.1868871959954907E-2</c:v>
                  </c:pt>
                  <c:pt idx="58">
                    <c:v>4.5927932677184591E-2</c:v>
                  </c:pt>
                  <c:pt idx="59">
                    <c:v>4.5927932677184591E-2</c:v>
                  </c:pt>
                  <c:pt idx="60">
                    <c:v>6.3737743919909801E-2</c:v>
                  </c:pt>
                  <c:pt idx="61">
                    <c:v>0.1015504800579495</c:v>
                  </c:pt>
                  <c:pt idx="62">
                    <c:v>8.1490030065033109E-2</c:v>
                  </c:pt>
                  <c:pt idx="63">
                    <c:v>6.9597054535375263E-2</c:v>
                  </c:pt>
                  <c:pt idx="64">
                    <c:v>9.3541434669348528E-2</c:v>
                  </c:pt>
                  <c:pt idx="65">
                    <c:v>0.13919410907075053</c:v>
                  </c:pt>
                  <c:pt idx="66">
                    <c:v>9.9999999999999992E-2</c:v>
                  </c:pt>
                  <c:pt idx="67">
                    <c:v>6.059599821770411E-2</c:v>
                  </c:pt>
                  <c:pt idx="68">
                    <c:v>8.2915619758884992E-2</c:v>
                  </c:pt>
                  <c:pt idx="69">
                    <c:v>9.1429617739548705E-2</c:v>
                  </c:pt>
                  <c:pt idx="70">
                    <c:v>0.13110110602126895</c:v>
                  </c:pt>
                  <c:pt idx="71">
                    <c:v>4.4194173824159223E-2</c:v>
                  </c:pt>
                  <c:pt idx="72">
                    <c:v>4.4194173824159223E-2</c:v>
                  </c:pt>
                  <c:pt idx="73">
                    <c:v>8.2443162239205739E-2</c:v>
                  </c:pt>
                  <c:pt idx="74">
                    <c:v>7.1260964068696114E-2</c:v>
                  </c:pt>
                  <c:pt idx="75">
                    <c:v>4.1457809879442496E-2</c:v>
                  </c:pt>
                  <c:pt idx="76">
                    <c:v>7.2348980642438901E-2</c:v>
                  </c:pt>
                  <c:pt idx="77">
                    <c:v>0.12086924753633572</c:v>
                  </c:pt>
                  <c:pt idx="78">
                    <c:v>7.6546554461974309E-2</c:v>
                  </c:pt>
                  <c:pt idx="79">
                    <c:v>5.3764532919016415E-2</c:v>
                  </c:pt>
                  <c:pt idx="80">
                    <c:v>9.3958102364830667E-2</c:v>
                  </c:pt>
                  <c:pt idx="81">
                    <c:v>0.12562344526401112</c:v>
                  </c:pt>
                  <c:pt idx="82">
                    <c:v>8.52386356061616E-2</c:v>
                  </c:pt>
                  <c:pt idx="83">
                    <c:v>7.2348980642438901E-2</c:v>
                  </c:pt>
                  <c:pt idx="84">
                    <c:v>0.12655285457072868</c:v>
                  </c:pt>
                  <c:pt idx="85">
                    <c:v>7.7560460287442859E-2</c:v>
                  </c:pt>
                  <c:pt idx="86">
                    <c:v>0.125</c:v>
                  </c:pt>
                  <c:pt idx="87">
                    <c:v>5.0775240028974752E-2</c:v>
                  </c:pt>
                  <c:pt idx="88">
                    <c:v>5.3764532919016415E-2</c:v>
                  </c:pt>
                  <c:pt idx="89">
                    <c:v>8.1490030065033109E-2</c:v>
                  </c:pt>
                  <c:pt idx="90">
                    <c:v>9.8027419633488266E-2</c:v>
                  </c:pt>
                  <c:pt idx="91">
                    <c:v>8.52386356061616E-2</c:v>
                  </c:pt>
                  <c:pt idx="92">
                    <c:v>9.4785943050644375E-2</c:v>
                  </c:pt>
                  <c:pt idx="93">
                    <c:v>9.3958102364830667E-2</c:v>
                  </c:pt>
                  <c:pt idx="94">
                    <c:v>4.2389562394532919E-2</c:v>
                  </c:pt>
                  <c:pt idx="95">
                    <c:v>1.9764235376052371E-2</c:v>
                  </c:pt>
                  <c:pt idx="96">
                    <c:v>3.0618621784789721E-2</c:v>
                  </c:pt>
                  <c:pt idx="97">
                    <c:v>5.3764532919016408E-2</c:v>
                  </c:pt>
                  <c:pt idx="98">
                    <c:v>5.4486236794258416E-2</c:v>
                  </c:pt>
                  <c:pt idx="99">
                    <c:v>7.2886898685566248E-2</c:v>
                  </c:pt>
                  <c:pt idx="100">
                    <c:v>4.6770717334674264E-2</c:v>
                  </c:pt>
                  <c:pt idx="101">
                    <c:v>4.1457809879442496E-2</c:v>
                  </c:pt>
                  <c:pt idx="102">
                    <c:v>7.7560460287442845E-2</c:v>
                  </c:pt>
                  <c:pt idx="103">
                    <c:v>9.9608609065682668E-2</c:v>
                  </c:pt>
                  <c:pt idx="104">
                    <c:v>8.2915619758884992E-2</c:v>
                  </c:pt>
                  <c:pt idx="105">
                    <c:v>7.0156076002011403E-2</c:v>
                  </c:pt>
                  <c:pt idx="106">
                    <c:v>9.3958102364830667E-2</c:v>
                  </c:pt>
                  <c:pt idx="107">
                    <c:v>5.3764532919016415E-2</c:v>
                  </c:pt>
                  <c:pt idx="108">
                    <c:v>5.3764532919016415E-2</c:v>
                  </c:pt>
                  <c:pt idx="109">
                    <c:v>4.6770717334674264E-2</c:v>
                  </c:pt>
                  <c:pt idx="110">
                    <c:v>5.3764532919016408E-2</c:v>
                  </c:pt>
                  <c:pt idx="111">
                    <c:v>0.11422291801560666</c:v>
                  </c:pt>
                  <c:pt idx="112">
                    <c:v>9.9608609065682668E-2</c:v>
                  </c:pt>
                  <c:pt idx="113">
                    <c:v>7.7560460287442845E-2</c:v>
                  </c:pt>
                  <c:pt idx="114">
                    <c:v>7.0156076002011403E-2</c:v>
                  </c:pt>
                  <c:pt idx="115">
                    <c:v>8.4779124789065838E-2</c:v>
                  </c:pt>
                  <c:pt idx="116">
                    <c:v>9.8027419633488266E-2</c:v>
                  </c:pt>
                  <c:pt idx="117">
                    <c:v>0.1286953767623375</c:v>
                  </c:pt>
                  <c:pt idx="118">
                    <c:v>0.12119199643540822</c:v>
                  </c:pt>
                  <c:pt idx="119">
                    <c:v>0.1286953767623375</c:v>
                  </c:pt>
                  <c:pt idx="120">
                    <c:v>9.9608609065682668E-2</c:v>
                  </c:pt>
                  <c:pt idx="121">
                    <c:v>0.12119199643540822</c:v>
                  </c:pt>
                  <c:pt idx="122">
                    <c:v>8.2443162239205725E-2</c:v>
                  </c:pt>
                  <c:pt idx="123">
                    <c:v>9.1429617739548705E-2</c:v>
                  </c:pt>
                  <c:pt idx="124">
                    <c:v>5.3764532919016408E-2</c:v>
                  </c:pt>
                  <c:pt idx="125">
                    <c:v>4.9999999999999996E-2</c:v>
                  </c:pt>
                  <c:pt idx="126">
                    <c:v>5.796011559684814E-2</c:v>
                  </c:pt>
                  <c:pt idx="127">
                    <c:v>7.2348980642438901E-2</c:v>
                  </c:pt>
                  <c:pt idx="128">
                    <c:v>9.7628120948833177E-2</c:v>
                  </c:pt>
                  <c:pt idx="129">
                    <c:v>5.5901699437494741E-2</c:v>
                  </c:pt>
                  <c:pt idx="130">
                    <c:v>0.11110243021644486</c:v>
                  </c:pt>
                  <c:pt idx="131">
                    <c:v>0.16700486519859234</c:v>
                  </c:pt>
                  <c:pt idx="132">
                    <c:v>0.15486889616704833</c:v>
                  </c:pt>
                  <c:pt idx="133">
                    <c:v>9.4785943050644375E-2</c:v>
                  </c:pt>
                  <c:pt idx="134">
                    <c:v>8.6150304700563882E-2</c:v>
                  </c:pt>
                  <c:pt idx="135">
                    <c:v>9.9999999999999992E-2</c:v>
                  </c:pt>
                  <c:pt idx="136">
                    <c:v>0.10716517624676404</c:v>
                  </c:pt>
                  <c:pt idx="137">
                    <c:v>0.1457737973711325</c:v>
                  </c:pt>
                  <c:pt idx="138">
                    <c:v>0.15232572008692424</c:v>
                  </c:pt>
                  <c:pt idx="139">
                    <c:v>0.18264548995253072</c:v>
                  </c:pt>
                  <c:pt idx="140">
                    <c:v>0.17611253504506713</c:v>
                  </c:pt>
                  <c:pt idx="141">
                    <c:v>0.16464924840399364</c:v>
                  </c:pt>
                  <c:pt idx="142">
                    <c:v>0.13110110602126895</c:v>
                  </c:pt>
                  <c:pt idx="143">
                    <c:v>0.14334181176474642</c:v>
                  </c:pt>
                  <c:pt idx="144">
                    <c:v>0.1405902734900249</c:v>
                  </c:pt>
                  <c:pt idx="145">
                    <c:v>0.14169730060943292</c:v>
                  </c:pt>
                  <c:pt idx="146">
                    <c:v>8.7052426732400753E-2</c:v>
                  </c:pt>
                  <c:pt idx="147">
                    <c:v>6.9597054535375263E-2</c:v>
                  </c:pt>
                  <c:pt idx="148">
                    <c:v>7.2348980642438901E-2</c:v>
                  </c:pt>
                  <c:pt idx="149">
                    <c:v>5.3764532919016415E-2</c:v>
                  </c:pt>
                  <c:pt idx="150">
                    <c:v>6.7314560089181297E-2</c:v>
                  </c:pt>
                  <c:pt idx="151">
                    <c:v>7.4999999999999997E-2</c:v>
                  </c:pt>
                  <c:pt idx="152">
                    <c:v>9.4785943050644375E-2</c:v>
                  </c:pt>
                  <c:pt idx="153">
                    <c:v>9.3541434669348528E-2</c:v>
                  </c:pt>
                  <c:pt idx="154">
                    <c:v>0.17070625354684577</c:v>
                  </c:pt>
                  <c:pt idx="155">
                    <c:v>0.15637495003996005</c:v>
                  </c:pt>
                  <c:pt idx="156">
                    <c:v>0.12655285457072868</c:v>
                  </c:pt>
                  <c:pt idx="157">
                    <c:v>8.52386356061616E-2</c:v>
                  </c:pt>
                  <c:pt idx="158">
                    <c:v>9.3958102364830667E-2</c:v>
                  </c:pt>
                  <c:pt idx="159">
                    <c:v>0.17297940628872557</c:v>
                  </c:pt>
                  <c:pt idx="160">
                    <c:v>0.17611253504506713</c:v>
                  </c:pt>
                  <c:pt idx="161">
                    <c:v>0.15885331283923543</c:v>
                  </c:pt>
                  <c:pt idx="162">
                    <c:v>0.13778379803155377</c:v>
                  </c:pt>
                  <c:pt idx="163">
                    <c:v>0.14031215200402281</c:v>
                  </c:pt>
                  <c:pt idx="164">
                    <c:v>0.12086924753633572</c:v>
                  </c:pt>
                  <c:pt idx="165">
                    <c:v>9.9608609065682668E-2</c:v>
                  </c:pt>
                  <c:pt idx="166">
                    <c:v>9.1855865354369182E-2</c:v>
                  </c:pt>
                  <c:pt idx="167">
                    <c:v>0.13891319231808041</c:v>
                  </c:pt>
                  <c:pt idx="168">
                    <c:v>0.11422291801560666</c:v>
                  </c:pt>
                  <c:pt idx="169">
                    <c:v>8.9704375590045765E-2</c:v>
                  </c:pt>
                  <c:pt idx="170">
                    <c:v>0.12086924753633572</c:v>
                  </c:pt>
                  <c:pt idx="171">
                    <c:v>0.16369751067135993</c:v>
                  </c:pt>
                  <c:pt idx="172">
                    <c:v>0.1457737973711325</c:v>
                  </c:pt>
                  <c:pt idx="173">
                    <c:v>0.12716868718359878</c:v>
                  </c:pt>
                  <c:pt idx="174">
                    <c:v>0.10155048005794949</c:v>
                  </c:pt>
                  <c:pt idx="175">
                    <c:v>0.11692679333668567</c:v>
                  </c:pt>
                  <c:pt idx="176">
                    <c:v>9.1855865354369182E-2</c:v>
                  </c:pt>
                  <c:pt idx="177">
                    <c:v>0.13020416659999784</c:v>
                  </c:pt>
                  <c:pt idx="178">
                    <c:v>0.1202211503854459</c:v>
                  </c:pt>
                  <c:pt idx="179">
                    <c:v>0.11004260538536881</c:v>
                  </c:pt>
                  <c:pt idx="180">
                    <c:v>0.14031215200402281</c:v>
                  </c:pt>
                  <c:pt idx="181">
                    <c:v>0.10155048005794949</c:v>
                  </c:pt>
                  <c:pt idx="182">
                    <c:v>0.14388580541526672</c:v>
                  </c:pt>
                  <c:pt idx="183">
                    <c:v>0.23766441677289429</c:v>
                  </c:pt>
                  <c:pt idx="184">
                    <c:v>0.28668362352949284</c:v>
                  </c:pt>
                  <c:pt idx="185">
                    <c:v>0.25433737436719756</c:v>
                  </c:pt>
                  <c:pt idx="186">
                    <c:v>0.1966516590319034</c:v>
                  </c:pt>
                  <c:pt idx="187">
                    <c:v>0.18114220932736796</c:v>
                  </c:pt>
                  <c:pt idx="188">
                    <c:v>0.22844583603121332</c:v>
                  </c:pt>
                  <c:pt idx="189">
                    <c:v>0.20406034646643131</c:v>
                  </c:pt>
                  <c:pt idx="190">
                    <c:v>0.15761900266148113</c:v>
                  </c:pt>
                  <c:pt idx="191">
                    <c:v>0.15385667031363964</c:v>
                  </c:pt>
                  <c:pt idx="192">
                    <c:v>0.18957188610128875</c:v>
                  </c:pt>
                  <c:pt idx="193">
                    <c:v>0.18071040368501198</c:v>
                  </c:pt>
                  <c:pt idx="194">
                    <c:v>0.1405902734900249</c:v>
                  </c:pt>
                  <c:pt idx="195">
                    <c:v>0.12342761036332188</c:v>
                  </c:pt>
                  <c:pt idx="196">
                    <c:v>0.10897247358851683</c:v>
                  </c:pt>
                  <c:pt idx="197">
                    <c:v>0.11422291801560666</c:v>
                  </c:pt>
                  <c:pt idx="198">
                    <c:v>0.10716517624676405</c:v>
                  </c:pt>
                  <c:pt idx="199">
                    <c:v>0.12279301690242814</c:v>
                  </c:pt>
                  <c:pt idx="200">
                    <c:v>0.11422291801560666</c:v>
                  </c:pt>
                  <c:pt idx="201">
                    <c:v>0.10193441518937557</c:v>
                  </c:pt>
                  <c:pt idx="202">
                    <c:v>9.1855865354369182E-2</c:v>
                  </c:pt>
                  <c:pt idx="203">
                    <c:v>8.7499999999999994E-2</c:v>
                  </c:pt>
                  <c:pt idx="204">
                    <c:v>0.10752906583803283</c:v>
                  </c:pt>
                  <c:pt idx="205">
                    <c:v>0.12960275845829825</c:v>
                  </c:pt>
                  <c:pt idx="206">
                    <c:v>0.11075028216668344</c:v>
                  </c:pt>
                  <c:pt idx="207">
                    <c:v>0.1034559084827928</c:v>
                  </c:pt>
                  <c:pt idx="208">
                    <c:v>6.9597054535375263E-2</c:v>
                  </c:pt>
                  <c:pt idx="209">
                    <c:v>0.12405895775799505</c:v>
                  </c:pt>
                  <c:pt idx="210">
                    <c:v>0.11422291801560666</c:v>
                  </c:pt>
                  <c:pt idx="211">
                    <c:v>0.10077822185373186</c:v>
                  </c:pt>
                  <c:pt idx="212">
                    <c:v>0.12405895775799505</c:v>
                  </c:pt>
                  <c:pt idx="213">
                    <c:v>0.13750000000000001</c:v>
                  </c:pt>
                  <c:pt idx="214">
                    <c:v>0.12405895775799505</c:v>
                  </c:pt>
                  <c:pt idx="215">
                    <c:v>0.1446979612848778</c:v>
                  </c:pt>
                  <c:pt idx="216">
                    <c:v>0.14388580541526672</c:v>
                  </c:pt>
                  <c:pt idx="217">
                    <c:v>0.10569709078304852</c:v>
                  </c:pt>
                  <c:pt idx="218">
                    <c:v>9.8027419633488266E-2</c:v>
                  </c:pt>
                  <c:pt idx="219">
                    <c:v>8.7499999999999994E-2</c:v>
                  </c:pt>
                  <c:pt idx="220">
                    <c:v>9.5606615879864715E-2</c:v>
                  </c:pt>
                  <c:pt idx="221">
                    <c:v>0.10077822185373186</c:v>
                  </c:pt>
                  <c:pt idx="222">
                    <c:v>8.9704375590045765E-2</c:v>
                  </c:pt>
                  <c:pt idx="223">
                    <c:v>3.423265984407288E-2</c:v>
                  </c:pt>
                  <c:pt idx="224">
                    <c:v>9.3958102364830667E-2</c:v>
                  </c:pt>
                  <c:pt idx="225">
                    <c:v>0.12716868718359878</c:v>
                  </c:pt>
                  <c:pt idx="226">
                    <c:v>0.11075028216668345</c:v>
                  </c:pt>
                  <c:pt idx="227">
                    <c:v>0.17831678272108881</c:v>
                  </c:pt>
                  <c:pt idx="228">
                    <c:v>0.11249999999999999</c:v>
                  </c:pt>
                  <c:pt idx="229">
                    <c:v>0.12655285457072868</c:v>
                  </c:pt>
                  <c:pt idx="230">
                    <c:v>0.12086924753633572</c:v>
                  </c:pt>
                  <c:pt idx="231">
                    <c:v>9.9999999999999992E-2</c:v>
                  </c:pt>
                  <c:pt idx="232">
                    <c:v>9.8027419633488266E-2</c:v>
                  </c:pt>
                  <c:pt idx="233">
                    <c:v>0.10569709078304852</c:v>
                  </c:pt>
                  <c:pt idx="234">
                    <c:v>0.10933034802834937</c:v>
                  </c:pt>
                  <c:pt idx="235">
                    <c:v>0.11858541225631421</c:v>
                  </c:pt>
                  <c:pt idx="236">
                    <c:v>0.13750000000000001</c:v>
                  </c:pt>
                  <c:pt idx="237">
                    <c:v>0.13462912017836259</c:v>
                  </c:pt>
                  <c:pt idx="238">
                    <c:v>0.11625672023586421</c:v>
                  </c:pt>
                  <c:pt idx="239">
                    <c:v>6.9597054535375277E-2</c:v>
                  </c:pt>
                  <c:pt idx="240">
                    <c:v>6.059599821770411E-2</c:v>
                  </c:pt>
                  <c:pt idx="241">
                    <c:v>5.2291251658379716E-2</c:v>
                  </c:pt>
                  <c:pt idx="242">
                    <c:v>0.11692679333668567</c:v>
                  </c:pt>
                  <c:pt idx="243">
                    <c:v>0.13491895715576815</c:v>
                  </c:pt>
                  <c:pt idx="244">
                    <c:v>5.2291251658379716E-2</c:v>
                  </c:pt>
                  <c:pt idx="245">
                    <c:v>0.12247448713915889</c:v>
                  </c:pt>
                  <c:pt idx="246">
                    <c:v>0.12405895775799505</c:v>
                  </c:pt>
                  <c:pt idx="247">
                    <c:v>8.9704375590045765E-2</c:v>
                  </c:pt>
                  <c:pt idx="248">
                    <c:v>7.6546554461974309E-2</c:v>
                  </c:pt>
                  <c:pt idx="249">
                    <c:v>9.6014321848357592E-2</c:v>
                  </c:pt>
                  <c:pt idx="250">
                    <c:v>6.3737743919909801E-2</c:v>
                  </c:pt>
                  <c:pt idx="251">
                    <c:v>7.7560460287442845E-2</c:v>
                  </c:pt>
                  <c:pt idx="252">
                    <c:v>7.0156076002011403E-2</c:v>
                  </c:pt>
                  <c:pt idx="253">
                    <c:v>6.9597054535375263E-2</c:v>
                  </c:pt>
                  <c:pt idx="254">
                    <c:v>0.10532687216470449</c:v>
                  </c:pt>
                  <c:pt idx="255">
                    <c:v>9.6014321848357592E-2</c:v>
                  </c:pt>
                  <c:pt idx="256">
                    <c:v>8.0525617042032024E-2</c:v>
                  </c:pt>
                  <c:pt idx="257">
                    <c:v>0.10193441518937557</c:v>
                  </c:pt>
                  <c:pt idx="258">
                    <c:v>0.13020416659999787</c:v>
                  </c:pt>
                  <c:pt idx="259">
                    <c:v>7.1260964068696114E-2</c:v>
                  </c:pt>
                  <c:pt idx="260">
                    <c:v>8.3852549156242115E-2</c:v>
                  </c:pt>
                  <c:pt idx="261">
                    <c:v>6.059599821770411E-2</c:v>
                  </c:pt>
                  <c:pt idx="262">
                    <c:v>3.0618621784789728E-2</c:v>
                  </c:pt>
                  <c:pt idx="263">
                    <c:v>7.7560460287442859E-2</c:v>
                  </c:pt>
                  <c:pt idx="264">
                    <c:v>7.2348980642438887E-2</c:v>
                  </c:pt>
                  <c:pt idx="265">
                    <c:v>6.6731739075195695E-2</c:v>
                  </c:pt>
                  <c:pt idx="266">
                    <c:v>8.0039052967910598E-2</c:v>
                  </c:pt>
                  <c:pt idx="267">
                    <c:v>9.7628120948833177E-2</c:v>
                  </c:pt>
                  <c:pt idx="268">
                    <c:v>8.2443162239205725E-2</c:v>
                  </c:pt>
                  <c:pt idx="269">
                    <c:v>9.3958102364830667E-2</c:v>
                  </c:pt>
                  <c:pt idx="270">
                    <c:v>8.0039052967910612E-2</c:v>
                  </c:pt>
                  <c:pt idx="271">
                    <c:v>0.11759304826391737</c:v>
                  </c:pt>
                  <c:pt idx="272">
                    <c:v>0.13050383136138188</c:v>
                  </c:pt>
                  <c:pt idx="273">
                    <c:v>0.1195695404356812</c:v>
                  </c:pt>
                  <c:pt idx="274">
                    <c:v>0.15129648046137756</c:v>
                  </c:pt>
                  <c:pt idx="275">
                    <c:v>0.1457737973711325</c:v>
                  </c:pt>
                  <c:pt idx="276">
                    <c:v>0.10569709078304852</c:v>
                  </c:pt>
                  <c:pt idx="277">
                    <c:v>9.9608609065682668E-2</c:v>
                  </c:pt>
                  <c:pt idx="278">
                    <c:v>9.1429617739548705E-2</c:v>
                  </c:pt>
                  <c:pt idx="279">
                    <c:v>8.6150304700563882E-2</c:v>
                  </c:pt>
                  <c:pt idx="280">
                    <c:v>9.0571104663683982E-2</c:v>
                  </c:pt>
                  <c:pt idx="281">
                    <c:v>0.10383279828647593</c:v>
                  </c:pt>
                  <c:pt idx="282">
                    <c:v>7.2886898685566248E-2</c:v>
                  </c:pt>
                  <c:pt idx="283">
                    <c:v>0.11422291801560666</c:v>
                  </c:pt>
                  <c:pt idx="284">
                    <c:v>0.14737282653189493</c:v>
                  </c:pt>
                  <c:pt idx="285">
                    <c:v>7.2348980642438901E-2</c:v>
                  </c:pt>
                  <c:pt idx="286">
                    <c:v>8.3852549156242115E-2</c:v>
                  </c:pt>
                  <c:pt idx="287">
                    <c:v>7.2348980642438901E-2</c:v>
                  </c:pt>
                  <c:pt idx="288">
                    <c:v>9.6014321848357592E-2</c:v>
                  </c:pt>
                </c:numCache>
              </c:numRef>
            </c:plus>
            <c:minus>
              <c:numRef>
                <c:f>CBT!$5:$5</c:f>
                <c:numCache>
                  <c:formatCode>General</c:formatCode>
                  <c:ptCount val="16384"/>
                  <c:pt idx="1">
                    <c:v>8.0039052967910598E-2</c:v>
                  </c:pt>
                  <c:pt idx="2">
                    <c:v>5.5901699437494741E-2</c:v>
                  </c:pt>
                  <c:pt idx="3">
                    <c:v>6.059599821770411E-2</c:v>
                  </c:pt>
                  <c:pt idx="4">
                    <c:v>4.1457809879442496E-2</c:v>
                  </c:pt>
                  <c:pt idx="5">
                    <c:v>3.6443449342783124E-2</c:v>
                  </c:pt>
                  <c:pt idx="6">
                    <c:v>5.3764532919016415E-2</c:v>
                  </c:pt>
                  <c:pt idx="7">
                    <c:v>3.0618621784789728E-2</c:v>
                  </c:pt>
                  <c:pt idx="8">
                    <c:v>0.14306903927824496</c:v>
                  </c:pt>
                  <c:pt idx="9">
                    <c:v>0.13778379803155377</c:v>
                  </c:pt>
                  <c:pt idx="10">
                    <c:v>9.9608609065682668E-2</c:v>
                  </c:pt>
                  <c:pt idx="11">
                    <c:v>7.0156076002011403E-2</c:v>
                  </c:pt>
                  <c:pt idx="12">
                    <c:v>8.0525617042032024E-2</c:v>
                  </c:pt>
                  <c:pt idx="13">
                    <c:v>8.0525617042032024E-2</c:v>
                  </c:pt>
                  <c:pt idx="14">
                    <c:v>9.3541434669348528E-2</c:v>
                  </c:pt>
                  <c:pt idx="15">
                    <c:v>0.10569709078304852</c:v>
                  </c:pt>
                  <c:pt idx="16">
                    <c:v>0.10933034802834937</c:v>
                  </c:pt>
                  <c:pt idx="17">
                    <c:v>0.11759304826391737</c:v>
                  </c:pt>
                  <c:pt idx="18">
                    <c:v>6.1237243569579443E-2</c:v>
                  </c:pt>
                  <c:pt idx="19">
                    <c:v>4.4194173824159223E-2</c:v>
                  </c:pt>
                  <c:pt idx="20">
                    <c:v>7.7560460287442845E-2</c:v>
                  </c:pt>
                  <c:pt idx="21">
                    <c:v>9.3541434669348528E-2</c:v>
                  </c:pt>
                  <c:pt idx="22">
                    <c:v>6.4347688381168749E-2</c:v>
                  </c:pt>
                  <c:pt idx="23">
                    <c:v>5.7282196186947992E-2</c:v>
                  </c:pt>
                  <c:pt idx="24">
                    <c:v>4.2389562394532919E-2</c:v>
                  </c:pt>
                  <c:pt idx="25">
                    <c:v>4.5927932677184591E-2</c:v>
                  </c:pt>
                  <c:pt idx="26">
                    <c:v>9.1429617739548705E-2</c:v>
                  </c:pt>
                  <c:pt idx="27">
                    <c:v>8.1490030065033109E-2</c:v>
                  </c:pt>
                  <c:pt idx="28">
                    <c:v>7.8062474979979979E-2</c:v>
                  </c:pt>
                  <c:pt idx="29">
                    <c:v>0.10532687216470447</c:v>
                  </c:pt>
                  <c:pt idx="30">
                    <c:v>4.5927932677184591E-2</c:v>
                  </c:pt>
                  <c:pt idx="31">
                    <c:v>6.3737743919909801E-2</c:v>
                  </c:pt>
                  <c:pt idx="32">
                    <c:v>7.2886898685566248E-2</c:v>
                  </c:pt>
                  <c:pt idx="33">
                    <c:v>7.1260964068696114E-2</c:v>
                  </c:pt>
                  <c:pt idx="34">
                    <c:v>7.4999999999999997E-2</c:v>
                  </c:pt>
                  <c:pt idx="35">
                    <c:v>4.6770717334674264E-2</c:v>
                  </c:pt>
                  <c:pt idx="36">
                    <c:v>8.3852549156242115E-2</c:v>
                  </c:pt>
                  <c:pt idx="37">
                    <c:v>6.5550553010634477E-2</c:v>
                  </c:pt>
                  <c:pt idx="38">
                    <c:v>7.1260964068696114E-2</c:v>
                  </c:pt>
                  <c:pt idx="39">
                    <c:v>9.3541434669348528E-2</c:v>
                  </c:pt>
                  <c:pt idx="40">
                    <c:v>0.10933034802834937</c:v>
                  </c:pt>
                  <c:pt idx="41">
                    <c:v>9.3541434669348528E-2</c:v>
                  </c:pt>
                  <c:pt idx="42">
                    <c:v>8.2443162239205725E-2</c:v>
                  </c:pt>
                  <c:pt idx="43">
                    <c:v>0.1034559084827928</c:v>
                  </c:pt>
                  <c:pt idx="44">
                    <c:v>6.3737743919909801E-2</c:v>
                  </c:pt>
                  <c:pt idx="45">
                    <c:v>5.0775240028974752E-2</c:v>
                  </c:pt>
                  <c:pt idx="46">
                    <c:v>4.9999999999999996E-2</c:v>
                  </c:pt>
                  <c:pt idx="47">
                    <c:v>8.2915619758884992E-2</c:v>
                  </c:pt>
                  <c:pt idx="48">
                    <c:v>9.4785943050644375E-2</c:v>
                  </c:pt>
                  <c:pt idx="49">
                    <c:v>4.9999999999999996E-2</c:v>
                  </c:pt>
                  <c:pt idx="50">
                    <c:v>4.2389562394532926E-2</c:v>
                  </c:pt>
                  <c:pt idx="51">
                    <c:v>3.18688719599549E-2</c:v>
                  </c:pt>
                  <c:pt idx="52">
                    <c:v>9.9608609065682668E-2</c:v>
                  </c:pt>
                  <c:pt idx="53">
                    <c:v>0.11625672023586421</c:v>
                  </c:pt>
                  <c:pt idx="54">
                    <c:v>0.10077822185373186</c:v>
                  </c:pt>
                  <c:pt idx="55">
                    <c:v>3.6443449342783124E-2</c:v>
                  </c:pt>
                  <c:pt idx="56">
                    <c:v>3.423265984407288E-2</c:v>
                  </c:pt>
                  <c:pt idx="57">
                    <c:v>3.1868871959954907E-2</c:v>
                  </c:pt>
                  <c:pt idx="58">
                    <c:v>4.5927932677184591E-2</c:v>
                  </c:pt>
                  <c:pt idx="59">
                    <c:v>4.5927932677184591E-2</c:v>
                  </c:pt>
                  <c:pt idx="60">
                    <c:v>6.3737743919909801E-2</c:v>
                  </c:pt>
                  <c:pt idx="61">
                    <c:v>0.1015504800579495</c:v>
                  </c:pt>
                  <c:pt idx="62">
                    <c:v>8.1490030065033109E-2</c:v>
                  </c:pt>
                  <c:pt idx="63">
                    <c:v>6.9597054535375263E-2</c:v>
                  </c:pt>
                  <c:pt idx="64">
                    <c:v>9.3541434669348528E-2</c:v>
                  </c:pt>
                  <c:pt idx="65">
                    <c:v>0.13919410907075053</c:v>
                  </c:pt>
                  <c:pt idx="66">
                    <c:v>9.9999999999999992E-2</c:v>
                  </c:pt>
                  <c:pt idx="67">
                    <c:v>6.059599821770411E-2</c:v>
                  </c:pt>
                  <c:pt idx="68">
                    <c:v>8.2915619758884992E-2</c:v>
                  </c:pt>
                  <c:pt idx="69">
                    <c:v>9.1429617739548705E-2</c:v>
                  </c:pt>
                  <c:pt idx="70">
                    <c:v>0.13110110602126895</c:v>
                  </c:pt>
                  <c:pt idx="71">
                    <c:v>4.4194173824159223E-2</c:v>
                  </c:pt>
                  <c:pt idx="72">
                    <c:v>4.4194173824159223E-2</c:v>
                  </c:pt>
                  <c:pt idx="73">
                    <c:v>8.2443162239205739E-2</c:v>
                  </c:pt>
                  <c:pt idx="74">
                    <c:v>7.1260964068696114E-2</c:v>
                  </c:pt>
                  <c:pt idx="75">
                    <c:v>4.1457809879442496E-2</c:v>
                  </c:pt>
                  <c:pt idx="76">
                    <c:v>7.2348980642438901E-2</c:v>
                  </c:pt>
                  <c:pt idx="77">
                    <c:v>0.12086924753633572</c:v>
                  </c:pt>
                  <c:pt idx="78">
                    <c:v>7.6546554461974309E-2</c:v>
                  </c:pt>
                  <c:pt idx="79">
                    <c:v>5.3764532919016415E-2</c:v>
                  </c:pt>
                  <c:pt idx="80">
                    <c:v>9.3958102364830667E-2</c:v>
                  </c:pt>
                  <c:pt idx="81">
                    <c:v>0.12562344526401112</c:v>
                  </c:pt>
                  <c:pt idx="82">
                    <c:v>8.52386356061616E-2</c:v>
                  </c:pt>
                  <c:pt idx="83">
                    <c:v>7.2348980642438901E-2</c:v>
                  </c:pt>
                  <c:pt idx="84">
                    <c:v>0.12655285457072868</c:v>
                  </c:pt>
                  <c:pt idx="85">
                    <c:v>7.7560460287442859E-2</c:v>
                  </c:pt>
                  <c:pt idx="86">
                    <c:v>0.125</c:v>
                  </c:pt>
                  <c:pt idx="87">
                    <c:v>5.0775240028974752E-2</c:v>
                  </c:pt>
                  <c:pt idx="88">
                    <c:v>5.3764532919016415E-2</c:v>
                  </c:pt>
                  <c:pt idx="89">
                    <c:v>8.1490030065033109E-2</c:v>
                  </c:pt>
                  <c:pt idx="90">
                    <c:v>9.8027419633488266E-2</c:v>
                  </c:pt>
                  <c:pt idx="91">
                    <c:v>8.52386356061616E-2</c:v>
                  </c:pt>
                  <c:pt idx="92">
                    <c:v>9.4785943050644375E-2</c:v>
                  </c:pt>
                  <c:pt idx="93">
                    <c:v>9.3958102364830667E-2</c:v>
                  </c:pt>
                  <c:pt idx="94">
                    <c:v>4.2389562394532919E-2</c:v>
                  </c:pt>
                  <c:pt idx="95">
                    <c:v>1.9764235376052371E-2</c:v>
                  </c:pt>
                  <c:pt idx="96">
                    <c:v>3.0618621784789721E-2</c:v>
                  </c:pt>
                  <c:pt idx="97">
                    <c:v>5.3764532919016408E-2</c:v>
                  </c:pt>
                  <c:pt idx="98">
                    <c:v>5.4486236794258416E-2</c:v>
                  </c:pt>
                  <c:pt idx="99">
                    <c:v>7.2886898685566248E-2</c:v>
                  </c:pt>
                  <c:pt idx="100">
                    <c:v>4.6770717334674264E-2</c:v>
                  </c:pt>
                  <c:pt idx="101">
                    <c:v>4.1457809879442496E-2</c:v>
                  </c:pt>
                  <c:pt idx="102">
                    <c:v>7.7560460287442845E-2</c:v>
                  </c:pt>
                  <c:pt idx="103">
                    <c:v>9.9608609065682668E-2</c:v>
                  </c:pt>
                  <c:pt idx="104">
                    <c:v>8.2915619758884992E-2</c:v>
                  </c:pt>
                  <c:pt idx="105">
                    <c:v>7.0156076002011403E-2</c:v>
                  </c:pt>
                  <c:pt idx="106">
                    <c:v>9.3958102364830667E-2</c:v>
                  </c:pt>
                  <c:pt idx="107">
                    <c:v>5.3764532919016415E-2</c:v>
                  </c:pt>
                  <c:pt idx="108">
                    <c:v>5.3764532919016415E-2</c:v>
                  </c:pt>
                  <c:pt idx="109">
                    <c:v>4.6770717334674264E-2</c:v>
                  </c:pt>
                  <c:pt idx="110">
                    <c:v>5.3764532919016408E-2</c:v>
                  </c:pt>
                  <c:pt idx="111">
                    <c:v>0.11422291801560666</c:v>
                  </c:pt>
                  <c:pt idx="112">
                    <c:v>9.9608609065682668E-2</c:v>
                  </c:pt>
                  <c:pt idx="113">
                    <c:v>7.7560460287442845E-2</c:v>
                  </c:pt>
                  <c:pt idx="114">
                    <c:v>7.0156076002011403E-2</c:v>
                  </c:pt>
                  <c:pt idx="115">
                    <c:v>8.4779124789065838E-2</c:v>
                  </c:pt>
                  <c:pt idx="116">
                    <c:v>9.8027419633488266E-2</c:v>
                  </c:pt>
                  <c:pt idx="117">
                    <c:v>0.1286953767623375</c:v>
                  </c:pt>
                  <c:pt idx="118">
                    <c:v>0.12119199643540822</c:v>
                  </c:pt>
                  <c:pt idx="119">
                    <c:v>0.1286953767623375</c:v>
                  </c:pt>
                  <c:pt idx="120">
                    <c:v>9.9608609065682668E-2</c:v>
                  </c:pt>
                  <c:pt idx="121">
                    <c:v>0.12119199643540822</c:v>
                  </c:pt>
                  <c:pt idx="122">
                    <c:v>8.2443162239205725E-2</c:v>
                  </c:pt>
                  <c:pt idx="123">
                    <c:v>9.1429617739548705E-2</c:v>
                  </c:pt>
                  <c:pt idx="124">
                    <c:v>5.3764532919016408E-2</c:v>
                  </c:pt>
                  <c:pt idx="125">
                    <c:v>4.9999999999999996E-2</c:v>
                  </c:pt>
                  <c:pt idx="126">
                    <c:v>5.796011559684814E-2</c:v>
                  </c:pt>
                  <c:pt idx="127">
                    <c:v>7.2348980642438901E-2</c:v>
                  </c:pt>
                  <c:pt idx="128">
                    <c:v>9.7628120948833177E-2</c:v>
                  </c:pt>
                  <c:pt idx="129">
                    <c:v>5.5901699437494741E-2</c:v>
                  </c:pt>
                  <c:pt idx="130">
                    <c:v>0.11110243021644486</c:v>
                  </c:pt>
                  <c:pt idx="131">
                    <c:v>0.16700486519859234</c:v>
                  </c:pt>
                  <c:pt idx="132">
                    <c:v>0.15486889616704833</c:v>
                  </c:pt>
                  <c:pt idx="133">
                    <c:v>9.4785943050644375E-2</c:v>
                  </c:pt>
                  <c:pt idx="134">
                    <c:v>8.6150304700563882E-2</c:v>
                  </c:pt>
                  <c:pt idx="135">
                    <c:v>9.9999999999999992E-2</c:v>
                  </c:pt>
                  <c:pt idx="136">
                    <c:v>0.10716517624676404</c:v>
                  </c:pt>
                  <c:pt idx="137">
                    <c:v>0.1457737973711325</c:v>
                  </c:pt>
                  <c:pt idx="138">
                    <c:v>0.15232572008692424</c:v>
                  </c:pt>
                  <c:pt idx="139">
                    <c:v>0.18264548995253072</c:v>
                  </c:pt>
                  <c:pt idx="140">
                    <c:v>0.17611253504506713</c:v>
                  </c:pt>
                  <c:pt idx="141">
                    <c:v>0.16464924840399364</c:v>
                  </c:pt>
                  <c:pt idx="142">
                    <c:v>0.13110110602126895</c:v>
                  </c:pt>
                  <c:pt idx="143">
                    <c:v>0.14334181176474642</c:v>
                  </c:pt>
                  <c:pt idx="144">
                    <c:v>0.1405902734900249</c:v>
                  </c:pt>
                  <c:pt idx="145">
                    <c:v>0.14169730060943292</c:v>
                  </c:pt>
                  <c:pt idx="146">
                    <c:v>8.7052426732400753E-2</c:v>
                  </c:pt>
                  <c:pt idx="147">
                    <c:v>6.9597054535375263E-2</c:v>
                  </c:pt>
                  <c:pt idx="148">
                    <c:v>7.2348980642438901E-2</c:v>
                  </c:pt>
                  <c:pt idx="149">
                    <c:v>5.3764532919016415E-2</c:v>
                  </c:pt>
                  <c:pt idx="150">
                    <c:v>6.7314560089181297E-2</c:v>
                  </c:pt>
                  <c:pt idx="151">
                    <c:v>7.4999999999999997E-2</c:v>
                  </c:pt>
                  <c:pt idx="152">
                    <c:v>9.4785943050644375E-2</c:v>
                  </c:pt>
                  <c:pt idx="153">
                    <c:v>9.3541434669348528E-2</c:v>
                  </c:pt>
                  <c:pt idx="154">
                    <c:v>0.17070625354684577</c:v>
                  </c:pt>
                  <c:pt idx="155">
                    <c:v>0.15637495003996005</c:v>
                  </c:pt>
                  <c:pt idx="156">
                    <c:v>0.12655285457072868</c:v>
                  </c:pt>
                  <c:pt idx="157">
                    <c:v>8.52386356061616E-2</c:v>
                  </c:pt>
                  <c:pt idx="158">
                    <c:v>9.3958102364830667E-2</c:v>
                  </c:pt>
                  <c:pt idx="159">
                    <c:v>0.17297940628872557</c:v>
                  </c:pt>
                  <c:pt idx="160">
                    <c:v>0.17611253504506713</c:v>
                  </c:pt>
                  <c:pt idx="161">
                    <c:v>0.15885331283923543</c:v>
                  </c:pt>
                  <c:pt idx="162">
                    <c:v>0.13778379803155377</c:v>
                  </c:pt>
                  <c:pt idx="163">
                    <c:v>0.14031215200402281</c:v>
                  </c:pt>
                  <c:pt idx="164">
                    <c:v>0.12086924753633572</c:v>
                  </c:pt>
                  <c:pt idx="165">
                    <c:v>9.9608609065682668E-2</c:v>
                  </c:pt>
                  <c:pt idx="166">
                    <c:v>9.1855865354369182E-2</c:v>
                  </c:pt>
                  <c:pt idx="167">
                    <c:v>0.13891319231808041</c:v>
                  </c:pt>
                  <c:pt idx="168">
                    <c:v>0.11422291801560666</c:v>
                  </c:pt>
                  <c:pt idx="169">
                    <c:v>8.9704375590045765E-2</c:v>
                  </c:pt>
                  <c:pt idx="170">
                    <c:v>0.12086924753633572</c:v>
                  </c:pt>
                  <c:pt idx="171">
                    <c:v>0.16369751067135993</c:v>
                  </c:pt>
                  <c:pt idx="172">
                    <c:v>0.1457737973711325</c:v>
                  </c:pt>
                  <c:pt idx="173">
                    <c:v>0.12716868718359878</c:v>
                  </c:pt>
                  <c:pt idx="174">
                    <c:v>0.10155048005794949</c:v>
                  </c:pt>
                  <c:pt idx="175">
                    <c:v>0.11692679333668567</c:v>
                  </c:pt>
                  <c:pt idx="176">
                    <c:v>9.1855865354369182E-2</c:v>
                  </c:pt>
                  <c:pt idx="177">
                    <c:v>0.13020416659999784</c:v>
                  </c:pt>
                  <c:pt idx="178">
                    <c:v>0.1202211503854459</c:v>
                  </c:pt>
                  <c:pt idx="179">
                    <c:v>0.11004260538536881</c:v>
                  </c:pt>
                  <c:pt idx="180">
                    <c:v>0.14031215200402281</c:v>
                  </c:pt>
                  <c:pt idx="181">
                    <c:v>0.10155048005794949</c:v>
                  </c:pt>
                  <c:pt idx="182">
                    <c:v>0.14388580541526672</c:v>
                  </c:pt>
                  <c:pt idx="183">
                    <c:v>0.23766441677289429</c:v>
                  </c:pt>
                  <c:pt idx="184">
                    <c:v>0.28668362352949284</c:v>
                  </c:pt>
                  <c:pt idx="185">
                    <c:v>0.25433737436719756</c:v>
                  </c:pt>
                  <c:pt idx="186">
                    <c:v>0.1966516590319034</c:v>
                  </c:pt>
                  <c:pt idx="187">
                    <c:v>0.18114220932736796</c:v>
                  </c:pt>
                  <c:pt idx="188">
                    <c:v>0.22844583603121332</c:v>
                  </c:pt>
                  <c:pt idx="189">
                    <c:v>0.20406034646643131</c:v>
                  </c:pt>
                  <c:pt idx="190">
                    <c:v>0.15761900266148113</c:v>
                  </c:pt>
                  <c:pt idx="191">
                    <c:v>0.15385667031363964</c:v>
                  </c:pt>
                  <c:pt idx="192">
                    <c:v>0.18957188610128875</c:v>
                  </c:pt>
                  <c:pt idx="193">
                    <c:v>0.18071040368501198</c:v>
                  </c:pt>
                  <c:pt idx="194">
                    <c:v>0.1405902734900249</c:v>
                  </c:pt>
                  <c:pt idx="195">
                    <c:v>0.12342761036332188</c:v>
                  </c:pt>
                  <c:pt idx="196">
                    <c:v>0.10897247358851683</c:v>
                  </c:pt>
                  <c:pt idx="197">
                    <c:v>0.11422291801560666</c:v>
                  </c:pt>
                  <c:pt idx="198">
                    <c:v>0.10716517624676405</c:v>
                  </c:pt>
                  <c:pt idx="199">
                    <c:v>0.12279301690242814</c:v>
                  </c:pt>
                  <c:pt idx="200">
                    <c:v>0.11422291801560666</c:v>
                  </c:pt>
                  <c:pt idx="201">
                    <c:v>0.10193441518937557</c:v>
                  </c:pt>
                  <c:pt idx="202">
                    <c:v>9.1855865354369182E-2</c:v>
                  </c:pt>
                  <c:pt idx="203">
                    <c:v>8.7499999999999994E-2</c:v>
                  </c:pt>
                  <c:pt idx="204">
                    <c:v>0.10752906583803283</c:v>
                  </c:pt>
                  <c:pt idx="205">
                    <c:v>0.12960275845829825</c:v>
                  </c:pt>
                  <c:pt idx="206">
                    <c:v>0.11075028216668344</c:v>
                  </c:pt>
                  <c:pt idx="207">
                    <c:v>0.1034559084827928</c:v>
                  </c:pt>
                  <c:pt idx="208">
                    <c:v>6.9597054535375263E-2</c:v>
                  </c:pt>
                  <c:pt idx="209">
                    <c:v>0.12405895775799505</c:v>
                  </c:pt>
                  <c:pt idx="210">
                    <c:v>0.11422291801560666</c:v>
                  </c:pt>
                  <c:pt idx="211">
                    <c:v>0.10077822185373186</c:v>
                  </c:pt>
                  <c:pt idx="212">
                    <c:v>0.12405895775799505</c:v>
                  </c:pt>
                  <c:pt idx="213">
                    <c:v>0.13750000000000001</c:v>
                  </c:pt>
                  <c:pt idx="214">
                    <c:v>0.12405895775799505</c:v>
                  </c:pt>
                  <c:pt idx="215">
                    <c:v>0.1446979612848778</c:v>
                  </c:pt>
                  <c:pt idx="216">
                    <c:v>0.14388580541526672</c:v>
                  </c:pt>
                  <c:pt idx="217">
                    <c:v>0.10569709078304852</c:v>
                  </c:pt>
                  <c:pt idx="218">
                    <c:v>9.8027419633488266E-2</c:v>
                  </c:pt>
                  <c:pt idx="219">
                    <c:v>8.7499999999999994E-2</c:v>
                  </c:pt>
                  <c:pt idx="220">
                    <c:v>9.5606615879864715E-2</c:v>
                  </c:pt>
                  <c:pt idx="221">
                    <c:v>0.10077822185373186</c:v>
                  </c:pt>
                  <c:pt idx="222">
                    <c:v>8.9704375590045765E-2</c:v>
                  </c:pt>
                  <c:pt idx="223">
                    <c:v>3.423265984407288E-2</c:v>
                  </c:pt>
                  <c:pt idx="224">
                    <c:v>9.3958102364830667E-2</c:v>
                  </c:pt>
                  <c:pt idx="225">
                    <c:v>0.12716868718359878</c:v>
                  </c:pt>
                  <c:pt idx="226">
                    <c:v>0.11075028216668345</c:v>
                  </c:pt>
                  <c:pt idx="227">
                    <c:v>0.17831678272108881</c:v>
                  </c:pt>
                  <c:pt idx="228">
                    <c:v>0.11249999999999999</c:v>
                  </c:pt>
                  <c:pt idx="229">
                    <c:v>0.12655285457072868</c:v>
                  </c:pt>
                  <c:pt idx="230">
                    <c:v>0.12086924753633572</c:v>
                  </c:pt>
                  <c:pt idx="231">
                    <c:v>9.9999999999999992E-2</c:v>
                  </c:pt>
                  <c:pt idx="232">
                    <c:v>9.8027419633488266E-2</c:v>
                  </c:pt>
                  <c:pt idx="233">
                    <c:v>0.10569709078304852</c:v>
                  </c:pt>
                  <c:pt idx="234">
                    <c:v>0.10933034802834937</c:v>
                  </c:pt>
                  <c:pt idx="235">
                    <c:v>0.11858541225631421</c:v>
                  </c:pt>
                  <c:pt idx="236">
                    <c:v>0.13750000000000001</c:v>
                  </c:pt>
                  <c:pt idx="237">
                    <c:v>0.13462912017836259</c:v>
                  </c:pt>
                  <c:pt idx="238">
                    <c:v>0.11625672023586421</c:v>
                  </c:pt>
                  <c:pt idx="239">
                    <c:v>6.9597054535375277E-2</c:v>
                  </c:pt>
                  <c:pt idx="240">
                    <c:v>6.059599821770411E-2</c:v>
                  </c:pt>
                  <c:pt idx="241">
                    <c:v>5.2291251658379716E-2</c:v>
                  </c:pt>
                  <c:pt idx="242">
                    <c:v>0.11692679333668567</c:v>
                  </c:pt>
                  <c:pt idx="243">
                    <c:v>0.13491895715576815</c:v>
                  </c:pt>
                  <c:pt idx="244">
                    <c:v>5.2291251658379716E-2</c:v>
                  </c:pt>
                  <c:pt idx="245">
                    <c:v>0.12247448713915889</c:v>
                  </c:pt>
                  <c:pt idx="246">
                    <c:v>0.12405895775799505</c:v>
                  </c:pt>
                  <c:pt idx="247">
                    <c:v>8.9704375590045765E-2</c:v>
                  </c:pt>
                  <c:pt idx="248">
                    <c:v>7.6546554461974309E-2</c:v>
                  </c:pt>
                  <c:pt idx="249">
                    <c:v>9.6014321848357592E-2</c:v>
                  </c:pt>
                  <c:pt idx="250">
                    <c:v>6.3737743919909801E-2</c:v>
                  </c:pt>
                  <c:pt idx="251">
                    <c:v>7.7560460287442845E-2</c:v>
                  </c:pt>
                  <c:pt idx="252">
                    <c:v>7.0156076002011403E-2</c:v>
                  </c:pt>
                  <c:pt idx="253">
                    <c:v>6.9597054535375263E-2</c:v>
                  </c:pt>
                  <c:pt idx="254">
                    <c:v>0.10532687216470449</c:v>
                  </c:pt>
                  <c:pt idx="255">
                    <c:v>9.6014321848357592E-2</c:v>
                  </c:pt>
                  <c:pt idx="256">
                    <c:v>8.0525617042032024E-2</c:v>
                  </c:pt>
                  <c:pt idx="257">
                    <c:v>0.10193441518937557</c:v>
                  </c:pt>
                  <c:pt idx="258">
                    <c:v>0.13020416659999787</c:v>
                  </c:pt>
                  <c:pt idx="259">
                    <c:v>7.1260964068696114E-2</c:v>
                  </c:pt>
                  <c:pt idx="260">
                    <c:v>8.3852549156242115E-2</c:v>
                  </c:pt>
                  <c:pt idx="261">
                    <c:v>6.059599821770411E-2</c:v>
                  </c:pt>
                  <c:pt idx="262">
                    <c:v>3.0618621784789728E-2</c:v>
                  </c:pt>
                  <c:pt idx="263">
                    <c:v>7.7560460287442859E-2</c:v>
                  </c:pt>
                  <c:pt idx="264">
                    <c:v>7.2348980642438887E-2</c:v>
                  </c:pt>
                  <c:pt idx="265">
                    <c:v>6.6731739075195695E-2</c:v>
                  </c:pt>
                  <c:pt idx="266">
                    <c:v>8.0039052967910598E-2</c:v>
                  </c:pt>
                  <c:pt idx="267">
                    <c:v>9.7628120948833177E-2</c:v>
                  </c:pt>
                  <c:pt idx="268">
                    <c:v>8.2443162239205725E-2</c:v>
                  </c:pt>
                  <c:pt idx="269">
                    <c:v>9.3958102364830667E-2</c:v>
                  </c:pt>
                  <c:pt idx="270">
                    <c:v>8.0039052967910612E-2</c:v>
                  </c:pt>
                  <c:pt idx="271">
                    <c:v>0.11759304826391737</c:v>
                  </c:pt>
                  <c:pt idx="272">
                    <c:v>0.13050383136138188</c:v>
                  </c:pt>
                  <c:pt idx="273">
                    <c:v>0.1195695404356812</c:v>
                  </c:pt>
                  <c:pt idx="274">
                    <c:v>0.15129648046137756</c:v>
                  </c:pt>
                  <c:pt idx="275">
                    <c:v>0.1457737973711325</c:v>
                  </c:pt>
                  <c:pt idx="276">
                    <c:v>0.10569709078304852</c:v>
                  </c:pt>
                  <c:pt idx="277">
                    <c:v>9.9608609065682668E-2</c:v>
                  </c:pt>
                  <c:pt idx="278">
                    <c:v>9.1429617739548705E-2</c:v>
                  </c:pt>
                  <c:pt idx="279">
                    <c:v>8.6150304700563882E-2</c:v>
                  </c:pt>
                  <c:pt idx="280">
                    <c:v>9.0571104663683982E-2</c:v>
                  </c:pt>
                  <c:pt idx="281">
                    <c:v>0.10383279828647593</c:v>
                  </c:pt>
                  <c:pt idx="282">
                    <c:v>7.2886898685566248E-2</c:v>
                  </c:pt>
                  <c:pt idx="283">
                    <c:v>0.11422291801560666</c:v>
                  </c:pt>
                  <c:pt idx="284">
                    <c:v>0.14737282653189493</c:v>
                  </c:pt>
                  <c:pt idx="285">
                    <c:v>7.2348980642438901E-2</c:v>
                  </c:pt>
                  <c:pt idx="286">
                    <c:v>8.3852549156242115E-2</c:v>
                  </c:pt>
                  <c:pt idx="287">
                    <c:v>7.2348980642438901E-2</c:v>
                  </c:pt>
                  <c:pt idx="288">
                    <c:v>9.6014321848357592E-2</c:v>
                  </c:pt>
                </c:numCache>
              </c:numRef>
            </c:minus>
            <c:spPr>
              <a:noFill/>
              <a:ln w="6350" cap="flat" cmpd="sng" algn="ctr">
                <a:solidFill>
                  <a:srgbClr val="FF0000"/>
                </a:solidFill>
                <a:round/>
              </a:ln>
              <a:effectLst/>
            </c:spPr>
          </c:errBars>
          <c:val>
            <c:numRef>
              <c:f>CBT!$B$3:$KC$3</c:f>
              <c:numCache>
                <c:formatCode>General</c:formatCode>
                <c:ptCount val="288"/>
                <c:pt idx="0">
                  <c:v>37.362499999999997</c:v>
                </c:pt>
                <c:pt idx="1">
                  <c:v>37.4375</c:v>
                </c:pt>
                <c:pt idx="2">
                  <c:v>37.549999999999997</c:v>
                </c:pt>
                <c:pt idx="3">
                  <c:v>37.512500000000003</c:v>
                </c:pt>
                <c:pt idx="4">
                  <c:v>37.487499999999997</c:v>
                </c:pt>
                <c:pt idx="5">
                  <c:v>37.512500000000003</c:v>
                </c:pt>
                <c:pt idx="6">
                  <c:v>37.512500000000003</c:v>
                </c:pt>
                <c:pt idx="7">
                  <c:v>37.512500000000003</c:v>
                </c:pt>
                <c:pt idx="8">
                  <c:v>37.587499999999999</c:v>
                </c:pt>
                <c:pt idx="9">
                  <c:v>37.637500000000003</c:v>
                </c:pt>
                <c:pt idx="10">
                  <c:v>37.587499999999999</c:v>
                </c:pt>
                <c:pt idx="11">
                  <c:v>37.537500000000001</c:v>
                </c:pt>
                <c:pt idx="12">
                  <c:v>37.6</c:v>
                </c:pt>
                <c:pt idx="13">
                  <c:v>37.637500000000003</c:v>
                </c:pt>
                <c:pt idx="14">
                  <c:v>37.65</c:v>
                </c:pt>
                <c:pt idx="15">
                  <c:v>37.65</c:v>
                </c:pt>
                <c:pt idx="16">
                  <c:v>37.512500000000003</c:v>
                </c:pt>
                <c:pt idx="17">
                  <c:v>37.524999999999999</c:v>
                </c:pt>
                <c:pt idx="18">
                  <c:v>37.5625</c:v>
                </c:pt>
                <c:pt idx="19">
                  <c:v>37.762500000000003</c:v>
                </c:pt>
                <c:pt idx="20">
                  <c:v>37.762500000000003</c:v>
                </c:pt>
                <c:pt idx="21">
                  <c:v>37.662500000000001</c:v>
                </c:pt>
                <c:pt idx="22">
                  <c:v>37.637500000000003</c:v>
                </c:pt>
                <c:pt idx="23">
                  <c:v>37.6</c:v>
                </c:pt>
                <c:pt idx="24">
                  <c:v>37.575000000000003</c:v>
                </c:pt>
                <c:pt idx="25">
                  <c:v>37.549999999999997</c:v>
                </c:pt>
                <c:pt idx="26">
                  <c:v>37.5625</c:v>
                </c:pt>
                <c:pt idx="27">
                  <c:v>37.6</c:v>
                </c:pt>
                <c:pt idx="28">
                  <c:v>37.762500000000003</c:v>
                </c:pt>
                <c:pt idx="29">
                  <c:v>37.737499999999997</c:v>
                </c:pt>
                <c:pt idx="30">
                  <c:v>37.737499999999997</c:v>
                </c:pt>
                <c:pt idx="31">
                  <c:v>37.837499999999999</c:v>
                </c:pt>
                <c:pt idx="32">
                  <c:v>37.875</c:v>
                </c:pt>
                <c:pt idx="33">
                  <c:v>37.887500000000003</c:v>
                </c:pt>
                <c:pt idx="34">
                  <c:v>37.85</c:v>
                </c:pt>
                <c:pt idx="35">
                  <c:v>37.9375</c:v>
                </c:pt>
                <c:pt idx="36">
                  <c:v>37.9375</c:v>
                </c:pt>
                <c:pt idx="37">
                  <c:v>37.875</c:v>
                </c:pt>
                <c:pt idx="38">
                  <c:v>37.799999999999997</c:v>
                </c:pt>
                <c:pt idx="39">
                  <c:v>37.662500000000001</c:v>
                </c:pt>
                <c:pt idx="40">
                  <c:v>37.612499999999997</c:v>
                </c:pt>
                <c:pt idx="41">
                  <c:v>37.575000000000003</c:v>
                </c:pt>
                <c:pt idx="42">
                  <c:v>37.549999999999997</c:v>
                </c:pt>
                <c:pt idx="43">
                  <c:v>37.512500000000003</c:v>
                </c:pt>
                <c:pt idx="44">
                  <c:v>37.524999999999999</c:v>
                </c:pt>
                <c:pt idx="45">
                  <c:v>37.387500000000003</c:v>
                </c:pt>
                <c:pt idx="46">
                  <c:v>37.225000000000001</c:v>
                </c:pt>
                <c:pt idx="47">
                  <c:v>37.3125</c:v>
                </c:pt>
                <c:pt idx="48">
                  <c:v>37.362499999999997</c:v>
                </c:pt>
                <c:pt idx="49">
                  <c:v>37.475000000000001</c:v>
                </c:pt>
                <c:pt idx="50">
                  <c:v>37.462499999999999</c:v>
                </c:pt>
                <c:pt idx="51">
                  <c:v>37.450000000000003</c:v>
                </c:pt>
                <c:pt idx="52">
                  <c:v>37.4</c:v>
                </c:pt>
                <c:pt idx="53">
                  <c:v>37.5</c:v>
                </c:pt>
                <c:pt idx="54">
                  <c:v>37.512500000000003</c:v>
                </c:pt>
                <c:pt idx="55">
                  <c:v>37.4375</c:v>
                </c:pt>
                <c:pt idx="56">
                  <c:v>37.475000000000001</c:v>
                </c:pt>
                <c:pt idx="57">
                  <c:v>37.487499999999997</c:v>
                </c:pt>
                <c:pt idx="58">
                  <c:v>37.512500000000003</c:v>
                </c:pt>
                <c:pt idx="59">
                  <c:v>37.487499999999997</c:v>
                </c:pt>
                <c:pt idx="60">
                  <c:v>37.450000000000003</c:v>
                </c:pt>
                <c:pt idx="61">
                  <c:v>37.4375</c:v>
                </c:pt>
                <c:pt idx="62">
                  <c:v>37.487499999999997</c:v>
                </c:pt>
                <c:pt idx="63">
                  <c:v>37.512500000000003</c:v>
                </c:pt>
                <c:pt idx="64">
                  <c:v>37.65</c:v>
                </c:pt>
                <c:pt idx="65">
                  <c:v>37.662500000000001</c:v>
                </c:pt>
                <c:pt idx="66">
                  <c:v>37.575000000000003</c:v>
                </c:pt>
                <c:pt idx="67">
                  <c:v>37.6</c:v>
                </c:pt>
                <c:pt idx="68">
                  <c:v>37.637500000000003</c:v>
                </c:pt>
                <c:pt idx="69">
                  <c:v>37.6875</c:v>
                </c:pt>
                <c:pt idx="70">
                  <c:v>37.75</c:v>
                </c:pt>
                <c:pt idx="71">
                  <c:v>37.8125</c:v>
                </c:pt>
                <c:pt idx="72">
                  <c:v>37.799999999999997</c:v>
                </c:pt>
                <c:pt idx="73">
                  <c:v>37.8125</c:v>
                </c:pt>
                <c:pt idx="74">
                  <c:v>37.762500000000003</c:v>
                </c:pt>
                <c:pt idx="75">
                  <c:v>37.825000000000003</c:v>
                </c:pt>
                <c:pt idx="76">
                  <c:v>37.799999999999997</c:v>
                </c:pt>
                <c:pt idx="77">
                  <c:v>37.8125</c:v>
                </c:pt>
                <c:pt idx="78">
                  <c:v>37.637500000000003</c:v>
                </c:pt>
                <c:pt idx="79">
                  <c:v>37.787500000000001</c:v>
                </c:pt>
                <c:pt idx="80">
                  <c:v>37.799999999999997</c:v>
                </c:pt>
                <c:pt idx="81">
                  <c:v>37.912500000000001</c:v>
                </c:pt>
                <c:pt idx="82">
                  <c:v>37.987499999999997</c:v>
                </c:pt>
                <c:pt idx="83">
                  <c:v>37.9375</c:v>
                </c:pt>
                <c:pt idx="84">
                  <c:v>37.862499999999997</c:v>
                </c:pt>
                <c:pt idx="85">
                  <c:v>37.875</c:v>
                </c:pt>
                <c:pt idx="86">
                  <c:v>37.9</c:v>
                </c:pt>
                <c:pt idx="87">
                  <c:v>37.887500000000003</c:v>
                </c:pt>
                <c:pt idx="88">
                  <c:v>37.8125</c:v>
                </c:pt>
                <c:pt idx="89">
                  <c:v>37.774999999999999</c:v>
                </c:pt>
                <c:pt idx="90">
                  <c:v>37.85</c:v>
                </c:pt>
                <c:pt idx="91">
                  <c:v>37.875</c:v>
                </c:pt>
                <c:pt idx="92">
                  <c:v>37.962499999999999</c:v>
                </c:pt>
                <c:pt idx="93">
                  <c:v>38.037500000000001</c:v>
                </c:pt>
                <c:pt idx="94">
                  <c:v>38</c:v>
                </c:pt>
                <c:pt idx="95">
                  <c:v>37.950000000000003</c:v>
                </c:pt>
                <c:pt idx="96">
                  <c:v>37.950000000000003</c:v>
                </c:pt>
                <c:pt idx="97">
                  <c:v>37.975000000000001</c:v>
                </c:pt>
                <c:pt idx="98">
                  <c:v>37.912500000000001</c:v>
                </c:pt>
                <c:pt idx="99">
                  <c:v>37.962499999999999</c:v>
                </c:pt>
                <c:pt idx="100">
                  <c:v>37.887500000000003</c:v>
                </c:pt>
                <c:pt idx="101">
                  <c:v>37.950000000000003</c:v>
                </c:pt>
                <c:pt idx="102">
                  <c:v>37.862499999999997</c:v>
                </c:pt>
                <c:pt idx="103">
                  <c:v>37.85</c:v>
                </c:pt>
                <c:pt idx="104">
                  <c:v>37.725000000000001</c:v>
                </c:pt>
                <c:pt idx="105">
                  <c:v>37.725000000000001</c:v>
                </c:pt>
                <c:pt idx="106">
                  <c:v>37.737499999999997</c:v>
                </c:pt>
                <c:pt idx="107">
                  <c:v>37.700000000000003</c:v>
                </c:pt>
                <c:pt idx="108">
                  <c:v>37.65</c:v>
                </c:pt>
                <c:pt idx="109">
                  <c:v>37.762500000000003</c:v>
                </c:pt>
                <c:pt idx="110">
                  <c:v>37.799999999999997</c:v>
                </c:pt>
                <c:pt idx="111">
                  <c:v>37.799999999999997</c:v>
                </c:pt>
                <c:pt idx="112">
                  <c:v>37.762500000000003</c:v>
                </c:pt>
                <c:pt idx="113">
                  <c:v>37.712499999999999</c:v>
                </c:pt>
                <c:pt idx="114">
                  <c:v>37.762500000000003</c:v>
                </c:pt>
                <c:pt idx="115">
                  <c:v>37.712499999999999</c:v>
                </c:pt>
                <c:pt idx="116">
                  <c:v>37.799999999999997</c:v>
                </c:pt>
                <c:pt idx="117">
                  <c:v>37.725000000000001</c:v>
                </c:pt>
                <c:pt idx="118">
                  <c:v>37.762500000000003</c:v>
                </c:pt>
                <c:pt idx="119">
                  <c:v>37.700000000000003</c:v>
                </c:pt>
                <c:pt idx="120">
                  <c:v>37.725000000000001</c:v>
                </c:pt>
                <c:pt idx="121">
                  <c:v>37.762500000000003</c:v>
                </c:pt>
                <c:pt idx="122">
                  <c:v>37.700000000000003</c:v>
                </c:pt>
                <c:pt idx="123">
                  <c:v>37.637500000000003</c:v>
                </c:pt>
                <c:pt idx="124">
                  <c:v>37.612499999999997</c:v>
                </c:pt>
                <c:pt idx="125">
                  <c:v>37.6</c:v>
                </c:pt>
                <c:pt idx="126">
                  <c:v>37.512500000000003</c:v>
                </c:pt>
                <c:pt idx="127">
                  <c:v>37.450000000000003</c:v>
                </c:pt>
                <c:pt idx="128">
                  <c:v>37.375</c:v>
                </c:pt>
                <c:pt idx="129">
                  <c:v>37.287500000000001</c:v>
                </c:pt>
                <c:pt idx="130">
                  <c:v>37.325000000000003</c:v>
                </c:pt>
                <c:pt idx="131">
                  <c:v>37.200000000000003</c:v>
                </c:pt>
                <c:pt idx="132">
                  <c:v>37.1875</c:v>
                </c:pt>
                <c:pt idx="133">
                  <c:v>37.1875</c:v>
                </c:pt>
                <c:pt idx="134">
                  <c:v>37.212499999999999</c:v>
                </c:pt>
                <c:pt idx="135">
                  <c:v>37.237499999999997</c:v>
                </c:pt>
                <c:pt idx="136">
                  <c:v>37.137500000000003</c:v>
                </c:pt>
                <c:pt idx="137">
                  <c:v>37.112499999999997</c:v>
                </c:pt>
                <c:pt idx="138">
                  <c:v>37.049999999999997</c:v>
                </c:pt>
                <c:pt idx="139">
                  <c:v>37.012500000000003</c:v>
                </c:pt>
                <c:pt idx="140">
                  <c:v>37.075000000000003</c:v>
                </c:pt>
                <c:pt idx="141">
                  <c:v>37</c:v>
                </c:pt>
                <c:pt idx="142">
                  <c:v>36.9</c:v>
                </c:pt>
                <c:pt idx="143">
                  <c:v>36.9</c:v>
                </c:pt>
                <c:pt idx="144">
                  <c:v>36.825000000000003</c:v>
                </c:pt>
                <c:pt idx="145">
                  <c:v>36.762500000000003</c:v>
                </c:pt>
                <c:pt idx="146">
                  <c:v>36.799999999999997</c:v>
                </c:pt>
                <c:pt idx="147">
                  <c:v>36.825000000000003</c:v>
                </c:pt>
                <c:pt idx="148">
                  <c:v>36.825000000000003</c:v>
                </c:pt>
                <c:pt idx="149">
                  <c:v>36.9</c:v>
                </c:pt>
                <c:pt idx="150">
                  <c:v>36.924999999999997</c:v>
                </c:pt>
                <c:pt idx="151">
                  <c:v>37</c:v>
                </c:pt>
                <c:pt idx="152">
                  <c:v>37.012500000000003</c:v>
                </c:pt>
                <c:pt idx="153">
                  <c:v>37.087499999999999</c:v>
                </c:pt>
                <c:pt idx="154">
                  <c:v>37.1</c:v>
                </c:pt>
                <c:pt idx="155">
                  <c:v>37.125</c:v>
                </c:pt>
                <c:pt idx="156">
                  <c:v>37.274999999999999</c:v>
                </c:pt>
                <c:pt idx="157">
                  <c:v>37.225000000000001</c:v>
                </c:pt>
                <c:pt idx="158">
                  <c:v>37.225000000000001</c:v>
                </c:pt>
                <c:pt idx="159">
                  <c:v>37.325000000000003</c:v>
                </c:pt>
                <c:pt idx="160">
                  <c:v>37.287500000000001</c:v>
                </c:pt>
                <c:pt idx="161">
                  <c:v>37.212499999999999</c:v>
                </c:pt>
                <c:pt idx="162">
                  <c:v>37.174999999999997</c:v>
                </c:pt>
                <c:pt idx="163">
                  <c:v>37.075000000000003</c:v>
                </c:pt>
                <c:pt idx="164">
                  <c:v>37.075000000000003</c:v>
                </c:pt>
                <c:pt idx="165">
                  <c:v>37.087499999999999</c:v>
                </c:pt>
                <c:pt idx="166">
                  <c:v>37.075000000000003</c:v>
                </c:pt>
                <c:pt idx="167">
                  <c:v>37.012500000000003</c:v>
                </c:pt>
                <c:pt idx="168">
                  <c:v>37.1</c:v>
                </c:pt>
                <c:pt idx="169">
                  <c:v>37.112499999999997</c:v>
                </c:pt>
                <c:pt idx="170">
                  <c:v>37.15</c:v>
                </c:pt>
                <c:pt idx="171">
                  <c:v>37.200000000000003</c:v>
                </c:pt>
                <c:pt idx="172">
                  <c:v>37.174999999999997</c:v>
                </c:pt>
                <c:pt idx="173">
                  <c:v>37.200000000000003</c:v>
                </c:pt>
                <c:pt idx="174">
                  <c:v>37.25</c:v>
                </c:pt>
                <c:pt idx="175">
                  <c:v>37.287500000000001</c:v>
                </c:pt>
                <c:pt idx="176">
                  <c:v>37.200000000000003</c:v>
                </c:pt>
                <c:pt idx="177">
                  <c:v>37.25</c:v>
                </c:pt>
                <c:pt idx="178">
                  <c:v>37.3125</c:v>
                </c:pt>
                <c:pt idx="179">
                  <c:v>37.450000000000003</c:v>
                </c:pt>
                <c:pt idx="180">
                  <c:v>37.549999999999997</c:v>
                </c:pt>
                <c:pt idx="181">
                  <c:v>37.625</c:v>
                </c:pt>
                <c:pt idx="182">
                  <c:v>37.587499999999999</c:v>
                </c:pt>
                <c:pt idx="183">
                  <c:v>37.700000000000003</c:v>
                </c:pt>
                <c:pt idx="184">
                  <c:v>37.587499999999999</c:v>
                </c:pt>
                <c:pt idx="185">
                  <c:v>37.4375</c:v>
                </c:pt>
                <c:pt idx="186">
                  <c:v>37.375</c:v>
                </c:pt>
                <c:pt idx="187">
                  <c:v>37.35</c:v>
                </c:pt>
                <c:pt idx="188">
                  <c:v>37.35</c:v>
                </c:pt>
                <c:pt idx="189">
                  <c:v>37.287500000000001</c:v>
                </c:pt>
                <c:pt idx="190">
                  <c:v>37.225000000000001</c:v>
                </c:pt>
                <c:pt idx="191">
                  <c:v>37.25</c:v>
                </c:pt>
                <c:pt idx="192">
                  <c:v>37.274999999999999</c:v>
                </c:pt>
                <c:pt idx="193">
                  <c:v>37.287500000000001</c:v>
                </c:pt>
                <c:pt idx="194">
                  <c:v>37.1875</c:v>
                </c:pt>
                <c:pt idx="195">
                  <c:v>37.174999999999997</c:v>
                </c:pt>
                <c:pt idx="196">
                  <c:v>37.137500000000003</c:v>
                </c:pt>
                <c:pt idx="197">
                  <c:v>37.174999999999997</c:v>
                </c:pt>
                <c:pt idx="198">
                  <c:v>37.1</c:v>
                </c:pt>
                <c:pt idx="199">
                  <c:v>37.075000000000003</c:v>
                </c:pt>
                <c:pt idx="200">
                  <c:v>37.087499999999999</c:v>
                </c:pt>
                <c:pt idx="201">
                  <c:v>37.1</c:v>
                </c:pt>
                <c:pt idx="202">
                  <c:v>37.1</c:v>
                </c:pt>
                <c:pt idx="203">
                  <c:v>36.962499999999999</c:v>
                </c:pt>
                <c:pt idx="204">
                  <c:v>37</c:v>
                </c:pt>
                <c:pt idx="205">
                  <c:v>36.924999999999997</c:v>
                </c:pt>
                <c:pt idx="206">
                  <c:v>36.950000000000003</c:v>
                </c:pt>
                <c:pt idx="207">
                  <c:v>36.924999999999997</c:v>
                </c:pt>
                <c:pt idx="208">
                  <c:v>36.887500000000003</c:v>
                </c:pt>
                <c:pt idx="209">
                  <c:v>36.950000000000003</c:v>
                </c:pt>
                <c:pt idx="210">
                  <c:v>37</c:v>
                </c:pt>
                <c:pt idx="211">
                  <c:v>37.174999999999997</c:v>
                </c:pt>
                <c:pt idx="212">
                  <c:v>37.049999999999997</c:v>
                </c:pt>
                <c:pt idx="213">
                  <c:v>36.987499999999997</c:v>
                </c:pt>
                <c:pt idx="214">
                  <c:v>37.037500000000001</c:v>
                </c:pt>
                <c:pt idx="215">
                  <c:v>37</c:v>
                </c:pt>
                <c:pt idx="216">
                  <c:v>36.975000000000001</c:v>
                </c:pt>
                <c:pt idx="217">
                  <c:v>36.975000000000001</c:v>
                </c:pt>
                <c:pt idx="218">
                  <c:v>37.024999999999999</c:v>
                </c:pt>
                <c:pt idx="219">
                  <c:v>36.987499999999997</c:v>
                </c:pt>
                <c:pt idx="220">
                  <c:v>36.9375</c:v>
                </c:pt>
                <c:pt idx="221">
                  <c:v>37.037500000000001</c:v>
                </c:pt>
                <c:pt idx="222">
                  <c:v>37</c:v>
                </c:pt>
                <c:pt idx="223">
                  <c:v>36.9</c:v>
                </c:pt>
                <c:pt idx="224">
                  <c:v>36.987499999999997</c:v>
                </c:pt>
                <c:pt idx="225">
                  <c:v>37.075000000000003</c:v>
                </c:pt>
                <c:pt idx="226">
                  <c:v>37.049999999999997</c:v>
                </c:pt>
                <c:pt idx="227">
                  <c:v>37.049999999999997</c:v>
                </c:pt>
                <c:pt idx="228">
                  <c:v>37.1875</c:v>
                </c:pt>
                <c:pt idx="229">
                  <c:v>37.174999999999997</c:v>
                </c:pt>
                <c:pt idx="230">
                  <c:v>37.15</c:v>
                </c:pt>
                <c:pt idx="231">
                  <c:v>37.1</c:v>
                </c:pt>
                <c:pt idx="232">
                  <c:v>37.1</c:v>
                </c:pt>
                <c:pt idx="233">
                  <c:v>37.162500000000001</c:v>
                </c:pt>
                <c:pt idx="234">
                  <c:v>37.0625</c:v>
                </c:pt>
                <c:pt idx="235">
                  <c:v>37.012500000000003</c:v>
                </c:pt>
                <c:pt idx="236">
                  <c:v>37.049999999999997</c:v>
                </c:pt>
                <c:pt idx="237">
                  <c:v>37.087499999999999</c:v>
                </c:pt>
                <c:pt idx="238">
                  <c:v>37.049999999999997</c:v>
                </c:pt>
                <c:pt idx="239">
                  <c:v>37.049999999999997</c:v>
                </c:pt>
                <c:pt idx="240">
                  <c:v>37.0625</c:v>
                </c:pt>
                <c:pt idx="241">
                  <c:v>37.0625</c:v>
                </c:pt>
                <c:pt idx="242">
                  <c:v>37.1</c:v>
                </c:pt>
                <c:pt idx="243">
                  <c:v>37.1875</c:v>
                </c:pt>
                <c:pt idx="244">
                  <c:v>37.237499999999997</c:v>
                </c:pt>
                <c:pt idx="245">
                  <c:v>37.237499999999997</c:v>
                </c:pt>
                <c:pt idx="246">
                  <c:v>37.225000000000001</c:v>
                </c:pt>
                <c:pt idx="247">
                  <c:v>37.125</c:v>
                </c:pt>
                <c:pt idx="248">
                  <c:v>37.212499999999999</c:v>
                </c:pt>
                <c:pt idx="249">
                  <c:v>37.112499999999997</c:v>
                </c:pt>
                <c:pt idx="250">
                  <c:v>37.237499999999997</c:v>
                </c:pt>
                <c:pt idx="251">
                  <c:v>37.212499999999999</c:v>
                </c:pt>
                <c:pt idx="252">
                  <c:v>37.200000000000003</c:v>
                </c:pt>
                <c:pt idx="253">
                  <c:v>37.262500000000003</c:v>
                </c:pt>
                <c:pt idx="254">
                  <c:v>37.274999999999999</c:v>
                </c:pt>
                <c:pt idx="255">
                  <c:v>37.212499999999999</c:v>
                </c:pt>
                <c:pt idx="256">
                  <c:v>37.15</c:v>
                </c:pt>
                <c:pt idx="257">
                  <c:v>37.112499999999997</c:v>
                </c:pt>
                <c:pt idx="258">
                  <c:v>37.125</c:v>
                </c:pt>
                <c:pt idx="259">
                  <c:v>37.0625</c:v>
                </c:pt>
                <c:pt idx="260">
                  <c:v>37.075000000000003</c:v>
                </c:pt>
                <c:pt idx="261">
                  <c:v>37.075000000000003</c:v>
                </c:pt>
                <c:pt idx="262">
                  <c:v>37.174999999999997</c:v>
                </c:pt>
                <c:pt idx="263">
                  <c:v>37.362499999999997</c:v>
                </c:pt>
                <c:pt idx="264">
                  <c:v>37.362499999999997</c:v>
                </c:pt>
                <c:pt idx="265">
                  <c:v>37.174999999999997</c:v>
                </c:pt>
                <c:pt idx="266">
                  <c:v>37.262500000000003</c:v>
                </c:pt>
                <c:pt idx="267">
                  <c:v>37.299999999999997</c:v>
                </c:pt>
                <c:pt idx="268">
                  <c:v>37.337499999999999</c:v>
                </c:pt>
                <c:pt idx="269">
                  <c:v>37.362499999999997</c:v>
                </c:pt>
                <c:pt idx="270">
                  <c:v>37.200000000000003</c:v>
                </c:pt>
                <c:pt idx="271">
                  <c:v>37.287500000000001</c:v>
                </c:pt>
                <c:pt idx="272">
                  <c:v>37.4</c:v>
                </c:pt>
                <c:pt idx="273">
                  <c:v>37.412500000000001</c:v>
                </c:pt>
                <c:pt idx="274">
                  <c:v>37.450000000000003</c:v>
                </c:pt>
                <c:pt idx="275">
                  <c:v>37.662500000000001</c:v>
                </c:pt>
                <c:pt idx="276">
                  <c:v>37.700000000000003</c:v>
                </c:pt>
                <c:pt idx="277">
                  <c:v>37.674999999999997</c:v>
                </c:pt>
                <c:pt idx="278">
                  <c:v>37.6875</c:v>
                </c:pt>
                <c:pt idx="279">
                  <c:v>37.625</c:v>
                </c:pt>
                <c:pt idx="280">
                  <c:v>37.537500000000001</c:v>
                </c:pt>
                <c:pt idx="281">
                  <c:v>37.524999999999999</c:v>
                </c:pt>
                <c:pt idx="282">
                  <c:v>37.512500000000003</c:v>
                </c:pt>
                <c:pt idx="283">
                  <c:v>37.287500000000001</c:v>
                </c:pt>
                <c:pt idx="284">
                  <c:v>37.387500000000003</c:v>
                </c:pt>
                <c:pt idx="285">
                  <c:v>37.375</c:v>
                </c:pt>
                <c:pt idx="286">
                  <c:v>37.387500000000003</c:v>
                </c:pt>
                <c:pt idx="287">
                  <c:v>37.274999999999999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BF-4670-A8CC-3C16C3492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4549087"/>
        <c:axId val="254555327"/>
      </c:lineChart>
      <c:catAx>
        <c:axId val="254549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54555327"/>
        <c:crosses val="autoZero"/>
        <c:auto val="1"/>
        <c:lblAlgn val="ctr"/>
        <c:lblOffset val="0"/>
        <c:noMultiLvlLbl val="0"/>
      </c:catAx>
      <c:valAx>
        <c:axId val="254555327"/>
        <c:scaling>
          <c:orientation val="minMax"/>
          <c:min val="3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54549087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415656565656565"/>
          <c:y val="0.15343511951667979"/>
          <c:w val="0.21153103808033388"/>
          <c:h val="0.142796821644339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798220523977279E-2"/>
          <c:y val="2.5428331875182269E-2"/>
          <c:w val="0.95441046727504086"/>
          <c:h val="0.8000919359075388"/>
        </c:manualLayout>
      </c:layout>
      <c:lineChart>
        <c:grouping val="standard"/>
        <c:varyColors val="0"/>
        <c:ser>
          <c:idx val="0"/>
          <c:order val="0"/>
          <c:tx>
            <c:strRef>
              <c:f>Activity!$A$2</c:f>
              <c:strCache>
                <c:ptCount val="1"/>
                <c:pt idx="0">
                  <c:v>Saline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Activity!$4:$4</c:f>
                <c:numCache>
                  <c:formatCode>General</c:formatCode>
                  <c:ptCount val="16384"/>
                  <c:pt idx="1">
                    <c:v>148.64878068790205</c:v>
                  </c:pt>
                  <c:pt idx="2">
                    <c:v>46.38383339052519</c:v>
                  </c:pt>
                  <c:pt idx="3">
                    <c:v>113.52770586953652</c:v>
                  </c:pt>
                  <c:pt idx="4">
                    <c:v>33.338566255914486</c:v>
                  </c:pt>
                  <c:pt idx="5">
                    <c:v>24.752777621915484</c:v>
                  </c:pt>
                  <c:pt idx="6">
                    <c:v>35.648281866031077</c:v>
                  </c:pt>
                  <c:pt idx="7">
                    <c:v>95.595711200869246</c:v>
                  </c:pt>
                  <c:pt idx="8">
                    <c:v>58.131746920250038</c:v>
                  </c:pt>
                  <c:pt idx="9">
                    <c:v>83.362701491734299</c:v>
                  </c:pt>
                  <c:pt idx="10">
                    <c:v>110.71693637379964</c:v>
                  </c:pt>
                  <c:pt idx="11">
                    <c:v>78.138722794783391</c:v>
                  </c:pt>
                  <c:pt idx="12">
                    <c:v>137.97231606376693</c:v>
                  </c:pt>
                  <c:pt idx="13">
                    <c:v>102.01744948782046</c:v>
                  </c:pt>
                  <c:pt idx="14">
                    <c:v>31.236837227862878</c:v>
                  </c:pt>
                  <c:pt idx="15">
                    <c:v>103.9867299226204</c:v>
                  </c:pt>
                  <c:pt idx="16">
                    <c:v>156.83928079406638</c:v>
                  </c:pt>
                  <c:pt idx="17">
                    <c:v>46.296220148085524</c:v>
                  </c:pt>
                  <c:pt idx="18">
                    <c:v>52.614636746821695</c:v>
                  </c:pt>
                  <c:pt idx="19">
                    <c:v>73.896143336442123</c:v>
                  </c:pt>
                  <c:pt idx="20">
                    <c:v>120.38189232604711</c:v>
                  </c:pt>
                  <c:pt idx="21">
                    <c:v>149.0194618162339</c:v>
                  </c:pt>
                  <c:pt idx="22">
                    <c:v>126.19690962935661</c:v>
                  </c:pt>
                  <c:pt idx="23">
                    <c:v>67.734038710237854</c:v>
                  </c:pt>
                  <c:pt idx="24">
                    <c:v>81.25613822967469</c:v>
                  </c:pt>
                  <c:pt idx="25">
                    <c:v>82.153271389519219</c:v>
                  </c:pt>
                  <c:pt idx="26">
                    <c:v>44.722924770189159</c:v>
                  </c:pt>
                  <c:pt idx="27">
                    <c:v>60.190863093994587</c:v>
                  </c:pt>
                  <c:pt idx="28">
                    <c:v>35.35194478384463</c:v>
                  </c:pt>
                  <c:pt idx="29">
                    <c:v>79.594597806635093</c:v>
                  </c:pt>
                  <c:pt idx="30">
                    <c:v>106.05309990754631</c:v>
                  </c:pt>
                  <c:pt idx="31">
                    <c:v>90.923374332456447</c:v>
                  </c:pt>
                  <c:pt idx="32">
                    <c:v>49.81706534913512</c:v>
                  </c:pt>
                  <c:pt idx="33">
                    <c:v>42.430413620420929</c:v>
                  </c:pt>
                  <c:pt idx="34">
                    <c:v>77.307438193229501</c:v>
                  </c:pt>
                  <c:pt idx="35">
                    <c:v>76.800130208222967</c:v>
                  </c:pt>
                  <c:pt idx="36">
                    <c:v>98.592900352915862</c:v>
                  </c:pt>
                  <c:pt idx="37">
                    <c:v>63.979684275557346</c:v>
                  </c:pt>
                  <c:pt idx="38">
                    <c:v>43.802283045521719</c:v>
                  </c:pt>
                  <c:pt idx="39">
                    <c:v>131.70231584903888</c:v>
                  </c:pt>
                  <c:pt idx="40">
                    <c:v>59.720683184303901</c:v>
                  </c:pt>
                  <c:pt idx="41">
                    <c:v>39.847961051978551</c:v>
                  </c:pt>
                  <c:pt idx="42">
                    <c:v>82.858554175172515</c:v>
                  </c:pt>
                  <c:pt idx="43">
                    <c:v>104.94455679071687</c:v>
                  </c:pt>
                  <c:pt idx="44">
                    <c:v>65.948767994557713</c:v>
                  </c:pt>
                  <c:pt idx="45">
                    <c:v>26.208014041510278</c:v>
                  </c:pt>
                  <c:pt idx="46">
                    <c:v>7.8803553219382172</c:v>
                  </c:pt>
                  <c:pt idx="47">
                    <c:v>47.956647088803024</c:v>
                  </c:pt>
                  <c:pt idx="48">
                    <c:v>108.23400574680768</c:v>
                  </c:pt>
                  <c:pt idx="49">
                    <c:v>75.404641766936336</c:v>
                  </c:pt>
                  <c:pt idx="50">
                    <c:v>96.187005359351929</c:v>
                  </c:pt>
                  <c:pt idx="51">
                    <c:v>72.202216032473672</c:v>
                  </c:pt>
                  <c:pt idx="52">
                    <c:v>87.727646725533447</c:v>
                  </c:pt>
                  <c:pt idx="53">
                    <c:v>75.437788938966122</c:v>
                  </c:pt>
                  <c:pt idx="54">
                    <c:v>107.42737081395968</c:v>
                  </c:pt>
                  <c:pt idx="55">
                    <c:v>62.790922910879409</c:v>
                  </c:pt>
                  <c:pt idx="56">
                    <c:v>94.316806561715183</c:v>
                  </c:pt>
                  <c:pt idx="57">
                    <c:v>48.251010352115941</c:v>
                  </c:pt>
                  <c:pt idx="58">
                    <c:v>100.83481541610517</c:v>
                  </c:pt>
                  <c:pt idx="59">
                    <c:v>26.730881018028565</c:v>
                  </c:pt>
                  <c:pt idx="60">
                    <c:v>40.003749824235229</c:v>
                  </c:pt>
                  <c:pt idx="61">
                    <c:v>91.242205146521968</c:v>
                  </c:pt>
                  <c:pt idx="62">
                    <c:v>9.946858800646563</c:v>
                  </c:pt>
                  <c:pt idx="63">
                    <c:v>29.348935244740993</c:v>
                  </c:pt>
                  <c:pt idx="64">
                    <c:v>35.36580269130053</c:v>
                  </c:pt>
                  <c:pt idx="65">
                    <c:v>12.440257232067189</c:v>
                  </c:pt>
                  <c:pt idx="66">
                    <c:v>33.561287222036043</c:v>
                  </c:pt>
                  <c:pt idx="67">
                    <c:v>81.087360297397765</c:v>
                  </c:pt>
                  <c:pt idx="68">
                    <c:v>49.469586616425246</c:v>
                  </c:pt>
                  <c:pt idx="69">
                    <c:v>90.080852571453832</c:v>
                  </c:pt>
                  <c:pt idx="70">
                    <c:v>64.930270290520113</c:v>
                  </c:pt>
                  <c:pt idx="71">
                    <c:v>69.210259355098501</c:v>
                  </c:pt>
                  <c:pt idx="72">
                    <c:v>83.567577444843991</c:v>
                  </c:pt>
                  <c:pt idx="73">
                    <c:v>91.413346946712323</c:v>
                  </c:pt>
                  <c:pt idx="74">
                    <c:v>42.230794451442655</c:v>
                  </c:pt>
                  <c:pt idx="75">
                    <c:v>48.612138401843623</c:v>
                  </c:pt>
                  <c:pt idx="76">
                    <c:v>99.104793022335699</c:v>
                  </c:pt>
                  <c:pt idx="77">
                    <c:v>46.721087316114556</c:v>
                  </c:pt>
                  <c:pt idx="78">
                    <c:v>42.447143602367412</c:v>
                  </c:pt>
                  <c:pt idx="79">
                    <c:v>102.72224686016169</c:v>
                  </c:pt>
                  <c:pt idx="80">
                    <c:v>93.304126382491773</c:v>
                  </c:pt>
                  <c:pt idx="81">
                    <c:v>95.700052246589706</c:v>
                  </c:pt>
                  <c:pt idx="82">
                    <c:v>59.944140664455261</c:v>
                  </c:pt>
                  <c:pt idx="83">
                    <c:v>67.828460103410862</c:v>
                  </c:pt>
                  <c:pt idx="84">
                    <c:v>70.878064307654441</c:v>
                  </c:pt>
                  <c:pt idx="85">
                    <c:v>51.670688015547071</c:v>
                  </c:pt>
                  <c:pt idx="86">
                    <c:v>152.76367369240631</c:v>
                  </c:pt>
                  <c:pt idx="87">
                    <c:v>106.22777414593604</c:v>
                  </c:pt>
                  <c:pt idx="88">
                    <c:v>78.047805862817185</c:v>
                  </c:pt>
                  <c:pt idx="89">
                    <c:v>68.015733473954384</c:v>
                  </c:pt>
                  <c:pt idx="90">
                    <c:v>39.579792824116709</c:v>
                  </c:pt>
                  <c:pt idx="91">
                    <c:v>71.54606907440828</c:v>
                  </c:pt>
                  <c:pt idx="92">
                    <c:v>75.8373259022231</c:v>
                  </c:pt>
                  <c:pt idx="93">
                    <c:v>146.45169852207246</c:v>
                  </c:pt>
                  <c:pt idx="94">
                    <c:v>86.723468565319735</c:v>
                  </c:pt>
                  <c:pt idx="95">
                    <c:v>143.40899553375303</c:v>
                  </c:pt>
                  <c:pt idx="96">
                    <c:v>54.31335010842178</c:v>
                  </c:pt>
                  <c:pt idx="97">
                    <c:v>76.065498092104804</c:v>
                  </c:pt>
                  <c:pt idx="98">
                    <c:v>63.562882250571377</c:v>
                  </c:pt>
                  <c:pt idx="99">
                    <c:v>43.873226459880975</c:v>
                  </c:pt>
                  <c:pt idx="100">
                    <c:v>65.550743702874954</c:v>
                  </c:pt>
                  <c:pt idx="101">
                    <c:v>72.140834483668129</c:v>
                  </c:pt>
                  <c:pt idx="102">
                    <c:v>74.847444846166923</c:v>
                  </c:pt>
                  <c:pt idx="103">
                    <c:v>80.540300471254753</c:v>
                  </c:pt>
                  <c:pt idx="104">
                    <c:v>76.727700343487413</c:v>
                  </c:pt>
                  <c:pt idx="105">
                    <c:v>109.90204729667232</c:v>
                  </c:pt>
                  <c:pt idx="106">
                    <c:v>45.302980034430412</c:v>
                  </c:pt>
                  <c:pt idx="107">
                    <c:v>55.511260119006486</c:v>
                  </c:pt>
                  <c:pt idx="108">
                    <c:v>95.478583986148408</c:v>
                  </c:pt>
                  <c:pt idx="109">
                    <c:v>111.33552892046634</c:v>
                  </c:pt>
                  <c:pt idx="110">
                    <c:v>56.356898424239063</c:v>
                  </c:pt>
                  <c:pt idx="111">
                    <c:v>73.062028441592005</c:v>
                  </c:pt>
                  <c:pt idx="112">
                    <c:v>63.019520785229716</c:v>
                  </c:pt>
                  <c:pt idx="113">
                    <c:v>52.159754600649713</c:v>
                  </c:pt>
                  <c:pt idx="114">
                    <c:v>64.124098434208022</c:v>
                  </c:pt>
                  <c:pt idx="115">
                    <c:v>145.18491657193593</c:v>
                  </c:pt>
                  <c:pt idx="116">
                    <c:v>98.485531932360502</c:v>
                  </c:pt>
                  <c:pt idx="117">
                    <c:v>103.20339141714288</c:v>
                  </c:pt>
                  <c:pt idx="118">
                    <c:v>93.796588424099937</c:v>
                  </c:pt>
                  <c:pt idx="119">
                    <c:v>58.693781612705791</c:v>
                  </c:pt>
                  <c:pt idx="120">
                    <c:v>23.864199127563445</c:v>
                  </c:pt>
                  <c:pt idx="121">
                    <c:v>50.087323745634471</c:v>
                  </c:pt>
                  <c:pt idx="122">
                    <c:v>71.425765659179319</c:v>
                  </c:pt>
                  <c:pt idx="123">
                    <c:v>116.44423558081353</c:v>
                  </c:pt>
                  <c:pt idx="124">
                    <c:v>134.5719138602108</c:v>
                  </c:pt>
                  <c:pt idx="125">
                    <c:v>59.892737456222513</c:v>
                  </c:pt>
                  <c:pt idx="126">
                    <c:v>131.47189813796712</c:v>
                  </c:pt>
                  <c:pt idx="127">
                    <c:v>78.109282418928927</c:v>
                  </c:pt>
                  <c:pt idx="128">
                    <c:v>15.444740205001832</c:v>
                  </c:pt>
                  <c:pt idx="129">
                    <c:v>12.714558584551805</c:v>
                  </c:pt>
                  <c:pt idx="130">
                    <c:v>3.5972211497209892</c:v>
                  </c:pt>
                  <c:pt idx="131">
                    <c:v>8.4994117443503097</c:v>
                  </c:pt>
                  <c:pt idx="132">
                    <c:v>15.644807445283561</c:v>
                  </c:pt>
                  <c:pt idx="133">
                    <c:v>6.5115282384398823</c:v>
                  </c:pt>
                  <c:pt idx="134">
                    <c:v>5.9042357676502046</c:v>
                  </c:pt>
                  <c:pt idx="135">
                    <c:v>5.4899908925243217</c:v>
                  </c:pt>
                  <c:pt idx="136">
                    <c:v>4.1303752856126774</c:v>
                  </c:pt>
                  <c:pt idx="137">
                    <c:v>4.3011626335213125</c:v>
                  </c:pt>
                  <c:pt idx="138">
                    <c:v>7.0894287499064408</c:v>
                  </c:pt>
                  <c:pt idx="139">
                    <c:v>8.7372764635211126</c:v>
                  </c:pt>
                  <c:pt idx="140">
                    <c:v>18.444511378727277</c:v>
                  </c:pt>
                  <c:pt idx="141">
                    <c:v>5.5767373974394738</c:v>
                  </c:pt>
                  <c:pt idx="142">
                    <c:v>5.3814496188294836</c:v>
                  </c:pt>
                  <c:pt idx="143">
                    <c:v>4.9132473986152982</c:v>
                  </c:pt>
                  <c:pt idx="144">
                    <c:v>2.7313000567495322</c:v>
                  </c:pt>
                  <c:pt idx="145">
                    <c:v>13.68429757057336</c:v>
                  </c:pt>
                  <c:pt idx="146">
                    <c:v>3.709447398198281</c:v>
                  </c:pt>
                  <c:pt idx="147">
                    <c:v>3.337663853655727</c:v>
                  </c:pt>
                  <c:pt idx="148">
                    <c:v>7.4565407529228986</c:v>
                  </c:pt>
                  <c:pt idx="149">
                    <c:v>20.551398979144949</c:v>
                  </c:pt>
                  <c:pt idx="150">
                    <c:v>19.267589366602142</c:v>
                  </c:pt>
                  <c:pt idx="151">
                    <c:v>53.325416079014325</c:v>
                  </c:pt>
                  <c:pt idx="152">
                    <c:v>42.518701767575173</c:v>
                  </c:pt>
                  <c:pt idx="153">
                    <c:v>60.850143796050311</c:v>
                  </c:pt>
                  <c:pt idx="154">
                    <c:v>46.628746498270786</c:v>
                  </c:pt>
                  <c:pt idx="155">
                    <c:v>47.38712905420627</c:v>
                  </c:pt>
                  <c:pt idx="156">
                    <c:v>23.835687529416891</c:v>
                  </c:pt>
                  <c:pt idx="157">
                    <c:v>17.408044117591153</c:v>
                  </c:pt>
                  <c:pt idx="158">
                    <c:v>50.916991270105498</c:v>
                  </c:pt>
                  <c:pt idx="159">
                    <c:v>53.209585602596071</c:v>
                  </c:pt>
                  <c:pt idx="160">
                    <c:v>56.25424428432045</c:v>
                  </c:pt>
                  <c:pt idx="161">
                    <c:v>63.819276084894597</c:v>
                  </c:pt>
                  <c:pt idx="162">
                    <c:v>37.839133182460721</c:v>
                  </c:pt>
                  <c:pt idx="163">
                    <c:v>65.610974691738875</c:v>
                  </c:pt>
                  <c:pt idx="164">
                    <c:v>36.98729511602599</c:v>
                  </c:pt>
                  <c:pt idx="165">
                    <c:v>24.606909598728564</c:v>
                  </c:pt>
                  <c:pt idx="166">
                    <c:v>43.968852611820559</c:v>
                  </c:pt>
                  <c:pt idx="167">
                    <c:v>45.702297535244327</c:v>
                  </c:pt>
                  <c:pt idx="168">
                    <c:v>50.926024781048831</c:v>
                  </c:pt>
                  <c:pt idx="169">
                    <c:v>44.160389491035964</c:v>
                  </c:pt>
                  <c:pt idx="170">
                    <c:v>66.283180370286999</c:v>
                  </c:pt>
                  <c:pt idx="171">
                    <c:v>50.445416045464427</c:v>
                  </c:pt>
                  <c:pt idx="172">
                    <c:v>70.289686298915854</c:v>
                  </c:pt>
                  <c:pt idx="173">
                    <c:v>68.81961929566306</c:v>
                  </c:pt>
                  <c:pt idx="174">
                    <c:v>31.016124838541643</c:v>
                  </c:pt>
                  <c:pt idx="175">
                    <c:v>20.931793998604132</c:v>
                  </c:pt>
                  <c:pt idx="176">
                    <c:v>11.408768557561327</c:v>
                  </c:pt>
                  <c:pt idx="177">
                    <c:v>29.261920647831712</c:v>
                  </c:pt>
                  <c:pt idx="178">
                    <c:v>54.70959696433524</c:v>
                  </c:pt>
                  <c:pt idx="179">
                    <c:v>57.696966991341917</c:v>
                  </c:pt>
                  <c:pt idx="180">
                    <c:v>34.074037037016907</c:v>
                  </c:pt>
                  <c:pt idx="181">
                    <c:v>61.961762402307436</c:v>
                  </c:pt>
                  <c:pt idx="182">
                    <c:v>50.252761118171406</c:v>
                  </c:pt>
                  <c:pt idx="183">
                    <c:v>16.64511940479851</c:v>
                  </c:pt>
                  <c:pt idx="184">
                    <c:v>21.039011383617812</c:v>
                  </c:pt>
                  <c:pt idx="185">
                    <c:v>18.771254619763695</c:v>
                  </c:pt>
                  <c:pt idx="186">
                    <c:v>14.200704207890537</c:v>
                  </c:pt>
                  <c:pt idx="187">
                    <c:v>121.70842205862337</c:v>
                  </c:pt>
                  <c:pt idx="188">
                    <c:v>160.61830530795672</c:v>
                  </c:pt>
                  <c:pt idx="189">
                    <c:v>77.357998939993266</c:v>
                  </c:pt>
                  <c:pt idx="190">
                    <c:v>58.101290863456725</c:v>
                  </c:pt>
                  <c:pt idx="191">
                    <c:v>49.794578018093496</c:v>
                  </c:pt>
                  <c:pt idx="192">
                    <c:v>19.644337606547083</c:v>
                  </c:pt>
                  <c:pt idx="193">
                    <c:v>13.433540114206677</c:v>
                  </c:pt>
                  <c:pt idx="194">
                    <c:v>3.0166206257996713</c:v>
                  </c:pt>
                  <c:pt idx="195">
                    <c:v>10.009995004993758</c:v>
                  </c:pt>
                  <c:pt idx="196">
                    <c:v>4.3886216514983376</c:v>
                  </c:pt>
                  <c:pt idx="197">
                    <c:v>4.273172123844299</c:v>
                  </c:pt>
                  <c:pt idx="198">
                    <c:v>6.6437940967492359</c:v>
                  </c:pt>
                  <c:pt idx="199">
                    <c:v>2.7676705006196092</c:v>
                  </c:pt>
                  <c:pt idx="200">
                    <c:v>36.807064539297343</c:v>
                  </c:pt>
                  <c:pt idx="201">
                    <c:v>109.27689600276904</c:v>
                  </c:pt>
                  <c:pt idx="202">
                    <c:v>3.6796738985948196</c:v>
                  </c:pt>
                  <c:pt idx="203">
                    <c:v>5.3535035257296695</c:v>
                  </c:pt>
                  <c:pt idx="204">
                    <c:v>8.3126409762481615</c:v>
                  </c:pt>
                  <c:pt idx="205">
                    <c:v>20.223748416156685</c:v>
                  </c:pt>
                  <c:pt idx="206">
                    <c:v>6.9971422738143598</c:v>
                  </c:pt>
                  <c:pt idx="207">
                    <c:v>3.5014282800023193</c:v>
                  </c:pt>
                  <c:pt idx="208">
                    <c:v>19.372661149155526</c:v>
                  </c:pt>
                  <c:pt idx="209">
                    <c:v>2.1354156504062622</c:v>
                  </c:pt>
                  <c:pt idx="210">
                    <c:v>19.820191724602463</c:v>
                  </c:pt>
                  <c:pt idx="211">
                    <c:v>47.666969696006475</c:v>
                  </c:pt>
                  <c:pt idx="212">
                    <c:v>77.652044403222249</c:v>
                  </c:pt>
                  <c:pt idx="213">
                    <c:v>124.99023961893984</c:v>
                  </c:pt>
                  <c:pt idx="214">
                    <c:v>103.83275013212352</c:v>
                  </c:pt>
                  <c:pt idx="215">
                    <c:v>75.709708756539271</c:v>
                  </c:pt>
                  <c:pt idx="216">
                    <c:v>85.470696732856922</c:v>
                  </c:pt>
                  <c:pt idx="217">
                    <c:v>6.6332495807107996</c:v>
                  </c:pt>
                  <c:pt idx="218">
                    <c:v>6.935416353759881</c:v>
                  </c:pt>
                  <c:pt idx="219">
                    <c:v>4.273172123844299</c:v>
                  </c:pt>
                  <c:pt idx="220">
                    <c:v>5.440588203494177</c:v>
                  </c:pt>
                  <c:pt idx="221">
                    <c:v>33.420652297643741</c:v>
                  </c:pt>
                  <c:pt idx="222">
                    <c:v>112.85184978545986</c:v>
                  </c:pt>
                  <c:pt idx="223">
                    <c:v>82.186008541600316</c:v>
                  </c:pt>
                  <c:pt idx="224">
                    <c:v>101.0774950223837</c:v>
                  </c:pt>
                  <c:pt idx="225">
                    <c:v>27.755359842740283</c:v>
                  </c:pt>
                  <c:pt idx="226">
                    <c:v>23.122283624244382</c:v>
                  </c:pt>
                  <c:pt idx="227">
                    <c:v>63.167554962971302</c:v>
                  </c:pt>
                  <c:pt idx="228">
                    <c:v>20.340599794499671</c:v>
                  </c:pt>
                  <c:pt idx="229">
                    <c:v>47.823634324463455</c:v>
                  </c:pt>
                  <c:pt idx="230">
                    <c:v>2.1447610589527213</c:v>
                  </c:pt>
                  <c:pt idx="231">
                    <c:v>2.1118712081942874</c:v>
                  </c:pt>
                  <c:pt idx="232">
                    <c:v>13.366375724181928</c:v>
                  </c:pt>
                  <c:pt idx="233">
                    <c:v>32.319653463488741</c:v>
                  </c:pt>
                  <c:pt idx="234">
                    <c:v>22.513551474611909</c:v>
                  </c:pt>
                  <c:pt idx="235">
                    <c:v>44.948192399695003</c:v>
                  </c:pt>
                  <c:pt idx="236">
                    <c:v>22.495777381544297</c:v>
                  </c:pt>
                  <c:pt idx="237">
                    <c:v>3.8392707640904926</c:v>
                  </c:pt>
                  <c:pt idx="238">
                    <c:v>8.2788888143276811</c:v>
                  </c:pt>
                  <c:pt idx="239">
                    <c:v>9.7231682079453918</c:v>
                  </c:pt>
                  <c:pt idx="240">
                    <c:v>6.5238025721200366</c:v>
                  </c:pt>
                  <c:pt idx="241">
                    <c:v>8.6752521577185284</c:v>
                  </c:pt>
                  <c:pt idx="242">
                    <c:v>2.063976744055029</c:v>
                  </c:pt>
                  <c:pt idx="243">
                    <c:v>38.758998955081381</c:v>
                  </c:pt>
                  <c:pt idx="244">
                    <c:v>18.342846016908062</c:v>
                  </c:pt>
                  <c:pt idx="245">
                    <c:v>37.527323379106058</c:v>
                  </c:pt>
                  <c:pt idx="246">
                    <c:v>11.39912277326637</c:v>
                  </c:pt>
                  <c:pt idx="247">
                    <c:v>15.39935063565993</c:v>
                  </c:pt>
                  <c:pt idx="248">
                    <c:v>11.066164647247932</c:v>
                  </c:pt>
                  <c:pt idx="249">
                    <c:v>31.545839662307291</c:v>
                  </c:pt>
                  <c:pt idx="250">
                    <c:v>19.586730201848393</c:v>
                  </c:pt>
                  <c:pt idx="251">
                    <c:v>8.7692645073575015</c:v>
                  </c:pt>
                  <c:pt idx="252">
                    <c:v>33.596726030969144</c:v>
                  </c:pt>
                  <c:pt idx="253">
                    <c:v>18.850994668717085</c:v>
                  </c:pt>
                  <c:pt idx="254">
                    <c:v>103.9169860994823</c:v>
                  </c:pt>
                  <c:pt idx="255">
                    <c:v>17.001176429882726</c:v>
                  </c:pt>
                  <c:pt idx="256">
                    <c:v>6.7601775124622279</c:v>
                  </c:pt>
                  <c:pt idx="257">
                    <c:v>53.351101207004149</c:v>
                  </c:pt>
                  <c:pt idx="258">
                    <c:v>28.993792439072195</c:v>
                  </c:pt>
                  <c:pt idx="259">
                    <c:v>15.682474294574819</c:v>
                  </c:pt>
                  <c:pt idx="260">
                    <c:v>7.9536155300592704</c:v>
                  </c:pt>
                  <c:pt idx="261">
                    <c:v>22.307846153315651</c:v>
                  </c:pt>
                  <c:pt idx="262">
                    <c:v>20.616498247762635</c:v>
                  </c:pt>
                  <c:pt idx="263">
                    <c:v>13.178011989674314</c:v>
                  </c:pt>
                  <c:pt idx="264">
                    <c:v>65.242930651527288</c:v>
                  </c:pt>
                  <c:pt idx="265">
                    <c:v>88.261769753387568</c:v>
                  </c:pt>
                  <c:pt idx="266">
                    <c:v>106.70538880487713</c:v>
                  </c:pt>
                  <c:pt idx="267">
                    <c:v>63.663647397867486</c:v>
                  </c:pt>
                  <c:pt idx="268">
                    <c:v>36.37251709739099</c:v>
                  </c:pt>
                  <c:pt idx="269">
                    <c:v>16.113969095167086</c:v>
                  </c:pt>
                  <c:pt idx="270">
                    <c:v>44.096938669254584</c:v>
                  </c:pt>
                  <c:pt idx="271">
                    <c:v>83.308102847202065</c:v>
                  </c:pt>
                  <c:pt idx="272">
                    <c:v>114.318852338536</c:v>
                  </c:pt>
                  <c:pt idx="273">
                    <c:v>71.884908012739359</c:v>
                  </c:pt>
                  <c:pt idx="274">
                    <c:v>57.441622539757702</c:v>
                  </c:pt>
                  <c:pt idx="275">
                    <c:v>122.21718373453055</c:v>
                  </c:pt>
                  <c:pt idx="276">
                    <c:v>78.534451039018606</c:v>
                  </c:pt>
                  <c:pt idx="277">
                    <c:v>97.114056655048657</c:v>
                  </c:pt>
                  <c:pt idx="278">
                    <c:v>96.348845348556196</c:v>
                  </c:pt>
                  <c:pt idx="279">
                    <c:v>50.232061474719487</c:v>
                  </c:pt>
                  <c:pt idx="280">
                    <c:v>127.39450537601688</c:v>
                  </c:pt>
                  <c:pt idx="281">
                    <c:v>85.399063226712272</c:v>
                  </c:pt>
                  <c:pt idx="282">
                    <c:v>25.655408786452806</c:v>
                  </c:pt>
                  <c:pt idx="283">
                    <c:v>24.915858403835898</c:v>
                  </c:pt>
                  <c:pt idx="284">
                    <c:v>6.2960304954788775</c:v>
                  </c:pt>
                  <c:pt idx="285">
                    <c:v>7.9912452096028179</c:v>
                  </c:pt>
                  <c:pt idx="286">
                    <c:v>28.42639618382886</c:v>
                  </c:pt>
                  <c:pt idx="287">
                    <c:v>56.111852580359525</c:v>
                  </c:pt>
                  <c:pt idx="288">
                    <c:v>53.153927418394964</c:v>
                  </c:pt>
                </c:numCache>
              </c:numRef>
            </c:plus>
            <c:minus>
              <c:numRef>
                <c:f>Activity!$4:$4</c:f>
                <c:numCache>
                  <c:formatCode>General</c:formatCode>
                  <c:ptCount val="16384"/>
                  <c:pt idx="1">
                    <c:v>148.64878068790205</c:v>
                  </c:pt>
                  <c:pt idx="2">
                    <c:v>46.38383339052519</c:v>
                  </c:pt>
                  <c:pt idx="3">
                    <c:v>113.52770586953652</c:v>
                  </c:pt>
                  <c:pt idx="4">
                    <c:v>33.338566255914486</c:v>
                  </c:pt>
                  <c:pt idx="5">
                    <c:v>24.752777621915484</c:v>
                  </c:pt>
                  <c:pt idx="6">
                    <c:v>35.648281866031077</c:v>
                  </c:pt>
                  <c:pt idx="7">
                    <c:v>95.595711200869246</c:v>
                  </c:pt>
                  <c:pt idx="8">
                    <c:v>58.131746920250038</c:v>
                  </c:pt>
                  <c:pt idx="9">
                    <c:v>83.362701491734299</c:v>
                  </c:pt>
                  <c:pt idx="10">
                    <c:v>110.71693637379964</c:v>
                  </c:pt>
                  <c:pt idx="11">
                    <c:v>78.138722794783391</c:v>
                  </c:pt>
                  <c:pt idx="12">
                    <c:v>137.97231606376693</c:v>
                  </c:pt>
                  <c:pt idx="13">
                    <c:v>102.01744948782046</c:v>
                  </c:pt>
                  <c:pt idx="14">
                    <c:v>31.236837227862878</c:v>
                  </c:pt>
                  <c:pt idx="15">
                    <c:v>103.9867299226204</c:v>
                  </c:pt>
                  <c:pt idx="16">
                    <c:v>156.83928079406638</c:v>
                  </c:pt>
                  <c:pt idx="17">
                    <c:v>46.296220148085524</c:v>
                  </c:pt>
                  <c:pt idx="18">
                    <c:v>52.614636746821695</c:v>
                  </c:pt>
                  <c:pt idx="19">
                    <c:v>73.896143336442123</c:v>
                  </c:pt>
                  <c:pt idx="20">
                    <c:v>120.38189232604711</c:v>
                  </c:pt>
                  <c:pt idx="21">
                    <c:v>149.0194618162339</c:v>
                  </c:pt>
                  <c:pt idx="22">
                    <c:v>126.19690962935661</c:v>
                  </c:pt>
                  <c:pt idx="23">
                    <c:v>67.734038710237854</c:v>
                  </c:pt>
                  <c:pt idx="24">
                    <c:v>81.25613822967469</c:v>
                  </c:pt>
                  <c:pt idx="25">
                    <c:v>82.153271389519219</c:v>
                  </c:pt>
                  <c:pt idx="26">
                    <c:v>44.722924770189159</c:v>
                  </c:pt>
                  <c:pt idx="27">
                    <c:v>60.190863093994587</c:v>
                  </c:pt>
                  <c:pt idx="28">
                    <c:v>35.35194478384463</c:v>
                  </c:pt>
                  <c:pt idx="29">
                    <c:v>79.594597806635093</c:v>
                  </c:pt>
                  <c:pt idx="30">
                    <c:v>106.05309990754631</c:v>
                  </c:pt>
                  <c:pt idx="31">
                    <c:v>90.923374332456447</c:v>
                  </c:pt>
                  <c:pt idx="32">
                    <c:v>49.81706534913512</c:v>
                  </c:pt>
                  <c:pt idx="33">
                    <c:v>42.430413620420929</c:v>
                  </c:pt>
                  <c:pt idx="34">
                    <c:v>77.307438193229501</c:v>
                  </c:pt>
                  <c:pt idx="35">
                    <c:v>76.800130208222967</c:v>
                  </c:pt>
                  <c:pt idx="36">
                    <c:v>98.592900352915862</c:v>
                  </c:pt>
                  <c:pt idx="37">
                    <c:v>63.979684275557346</c:v>
                  </c:pt>
                  <c:pt idx="38">
                    <c:v>43.802283045521719</c:v>
                  </c:pt>
                  <c:pt idx="39">
                    <c:v>131.70231584903888</c:v>
                  </c:pt>
                  <c:pt idx="40">
                    <c:v>59.720683184303901</c:v>
                  </c:pt>
                  <c:pt idx="41">
                    <c:v>39.847961051978551</c:v>
                  </c:pt>
                  <c:pt idx="42">
                    <c:v>82.858554175172515</c:v>
                  </c:pt>
                  <c:pt idx="43">
                    <c:v>104.94455679071687</c:v>
                  </c:pt>
                  <c:pt idx="44">
                    <c:v>65.948767994557713</c:v>
                  </c:pt>
                  <c:pt idx="45">
                    <c:v>26.208014041510278</c:v>
                  </c:pt>
                  <c:pt idx="46">
                    <c:v>7.8803553219382172</c:v>
                  </c:pt>
                  <c:pt idx="47">
                    <c:v>47.956647088803024</c:v>
                  </c:pt>
                  <c:pt idx="48">
                    <c:v>108.23400574680768</c:v>
                  </c:pt>
                  <c:pt idx="49">
                    <c:v>75.404641766936336</c:v>
                  </c:pt>
                  <c:pt idx="50">
                    <c:v>96.187005359351929</c:v>
                  </c:pt>
                  <c:pt idx="51">
                    <c:v>72.202216032473672</c:v>
                  </c:pt>
                  <c:pt idx="52">
                    <c:v>87.727646725533447</c:v>
                  </c:pt>
                  <c:pt idx="53">
                    <c:v>75.437788938966122</c:v>
                  </c:pt>
                  <c:pt idx="54">
                    <c:v>107.42737081395968</c:v>
                  </c:pt>
                  <c:pt idx="55">
                    <c:v>62.790922910879409</c:v>
                  </c:pt>
                  <c:pt idx="56">
                    <c:v>94.316806561715183</c:v>
                  </c:pt>
                  <c:pt idx="57">
                    <c:v>48.251010352115941</c:v>
                  </c:pt>
                  <c:pt idx="58">
                    <c:v>100.83481541610517</c:v>
                  </c:pt>
                  <c:pt idx="59">
                    <c:v>26.730881018028565</c:v>
                  </c:pt>
                  <c:pt idx="60">
                    <c:v>40.003749824235229</c:v>
                  </c:pt>
                  <c:pt idx="61">
                    <c:v>91.242205146521968</c:v>
                  </c:pt>
                  <c:pt idx="62">
                    <c:v>9.946858800646563</c:v>
                  </c:pt>
                  <c:pt idx="63">
                    <c:v>29.348935244740993</c:v>
                  </c:pt>
                  <c:pt idx="64">
                    <c:v>35.36580269130053</c:v>
                  </c:pt>
                  <c:pt idx="65">
                    <c:v>12.440257232067189</c:v>
                  </c:pt>
                  <c:pt idx="66">
                    <c:v>33.561287222036043</c:v>
                  </c:pt>
                  <c:pt idx="67">
                    <c:v>81.087360297397765</c:v>
                  </c:pt>
                  <c:pt idx="68">
                    <c:v>49.469586616425246</c:v>
                  </c:pt>
                  <c:pt idx="69">
                    <c:v>90.080852571453832</c:v>
                  </c:pt>
                  <c:pt idx="70">
                    <c:v>64.930270290520113</c:v>
                  </c:pt>
                  <c:pt idx="71">
                    <c:v>69.210259355098501</c:v>
                  </c:pt>
                  <c:pt idx="72">
                    <c:v>83.567577444843991</c:v>
                  </c:pt>
                  <c:pt idx="73">
                    <c:v>91.413346946712323</c:v>
                  </c:pt>
                  <c:pt idx="74">
                    <c:v>42.230794451442655</c:v>
                  </c:pt>
                  <c:pt idx="75">
                    <c:v>48.612138401843623</c:v>
                  </c:pt>
                  <c:pt idx="76">
                    <c:v>99.104793022335699</c:v>
                  </c:pt>
                  <c:pt idx="77">
                    <c:v>46.721087316114556</c:v>
                  </c:pt>
                  <c:pt idx="78">
                    <c:v>42.447143602367412</c:v>
                  </c:pt>
                  <c:pt idx="79">
                    <c:v>102.72224686016169</c:v>
                  </c:pt>
                  <c:pt idx="80">
                    <c:v>93.304126382491773</c:v>
                  </c:pt>
                  <c:pt idx="81">
                    <c:v>95.700052246589706</c:v>
                  </c:pt>
                  <c:pt idx="82">
                    <c:v>59.944140664455261</c:v>
                  </c:pt>
                  <c:pt idx="83">
                    <c:v>67.828460103410862</c:v>
                  </c:pt>
                  <c:pt idx="84">
                    <c:v>70.878064307654441</c:v>
                  </c:pt>
                  <c:pt idx="85">
                    <c:v>51.670688015547071</c:v>
                  </c:pt>
                  <c:pt idx="86">
                    <c:v>152.76367369240631</c:v>
                  </c:pt>
                  <c:pt idx="87">
                    <c:v>106.22777414593604</c:v>
                  </c:pt>
                  <c:pt idx="88">
                    <c:v>78.047805862817185</c:v>
                  </c:pt>
                  <c:pt idx="89">
                    <c:v>68.015733473954384</c:v>
                  </c:pt>
                  <c:pt idx="90">
                    <c:v>39.579792824116709</c:v>
                  </c:pt>
                  <c:pt idx="91">
                    <c:v>71.54606907440828</c:v>
                  </c:pt>
                  <c:pt idx="92">
                    <c:v>75.8373259022231</c:v>
                  </c:pt>
                  <c:pt idx="93">
                    <c:v>146.45169852207246</c:v>
                  </c:pt>
                  <c:pt idx="94">
                    <c:v>86.723468565319735</c:v>
                  </c:pt>
                  <c:pt idx="95">
                    <c:v>143.40899553375303</c:v>
                  </c:pt>
                  <c:pt idx="96">
                    <c:v>54.31335010842178</c:v>
                  </c:pt>
                  <c:pt idx="97">
                    <c:v>76.065498092104804</c:v>
                  </c:pt>
                  <c:pt idx="98">
                    <c:v>63.562882250571377</c:v>
                  </c:pt>
                  <c:pt idx="99">
                    <c:v>43.873226459880975</c:v>
                  </c:pt>
                  <c:pt idx="100">
                    <c:v>65.550743702874954</c:v>
                  </c:pt>
                  <c:pt idx="101">
                    <c:v>72.140834483668129</c:v>
                  </c:pt>
                  <c:pt idx="102">
                    <c:v>74.847444846166923</c:v>
                  </c:pt>
                  <c:pt idx="103">
                    <c:v>80.540300471254753</c:v>
                  </c:pt>
                  <c:pt idx="104">
                    <c:v>76.727700343487413</c:v>
                  </c:pt>
                  <c:pt idx="105">
                    <c:v>109.90204729667232</c:v>
                  </c:pt>
                  <c:pt idx="106">
                    <c:v>45.302980034430412</c:v>
                  </c:pt>
                  <c:pt idx="107">
                    <c:v>55.511260119006486</c:v>
                  </c:pt>
                  <c:pt idx="108">
                    <c:v>95.478583986148408</c:v>
                  </c:pt>
                  <c:pt idx="109">
                    <c:v>111.33552892046634</c:v>
                  </c:pt>
                  <c:pt idx="110">
                    <c:v>56.356898424239063</c:v>
                  </c:pt>
                  <c:pt idx="111">
                    <c:v>73.062028441592005</c:v>
                  </c:pt>
                  <c:pt idx="112">
                    <c:v>63.019520785229716</c:v>
                  </c:pt>
                  <c:pt idx="113">
                    <c:v>52.159754600649713</c:v>
                  </c:pt>
                  <c:pt idx="114">
                    <c:v>64.124098434208022</c:v>
                  </c:pt>
                  <c:pt idx="115">
                    <c:v>145.18491657193593</c:v>
                  </c:pt>
                  <c:pt idx="116">
                    <c:v>98.485531932360502</c:v>
                  </c:pt>
                  <c:pt idx="117">
                    <c:v>103.20339141714288</c:v>
                  </c:pt>
                  <c:pt idx="118">
                    <c:v>93.796588424099937</c:v>
                  </c:pt>
                  <c:pt idx="119">
                    <c:v>58.693781612705791</c:v>
                  </c:pt>
                  <c:pt idx="120">
                    <c:v>23.864199127563445</c:v>
                  </c:pt>
                  <c:pt idx="121">
                    <c:v>50.087323745634471</c:v>
                  </c:pt>
                  <c:pt idx="122">
                    <c:v>71.425765659179319</c:v>
                  </c:pt>
                  <c:pt idx="123">
                    <c:v>116.44423558081353</c:v>
                  </c:pt>
                  <c:pt idx="124">
                    <c:v>134.5719138602108</c:v>
                  </c:pt>
                  <c:pt idx="125">
                    <c:v>59.892737456222513</c:v>
                  </c:pt>
                  <c:pt idx="126">
                    <c:v>131.47189813796712</c:v>
                  </c:pt>
                  <c:pt idx="127">
                    <c:v>78.109282418928927</c:v>
                  </c:pt>
                  <c:pt idx="128">
                    <c:v>15.444740205001832</c:v>
                  </c:pt>
                  <c:pt idx="129">
                    <c:v>12.714558584551805</c:v>
                  </c:pt>
                  <c:pt idx="130">
                    <c:v>3.5972211497209892</c:v>
                  </c:pt>
                  <c:pt idx="131">
                    <c:v>8.4994117443503097</c:v>
                  </c:pt>
                  <c:pt idx="132">
                    <c:v>15.644807445283561</c:v>
                  </c:pt>
                  <c:pt idx="133">
                    <c:v>6.5115282384398823</c:v>
                  </c:pt>
                  <c:pt idx="134">
                    <c:v>5.9042357676502046</c:v>
                  </c:pt>
                  <c:pt idx="135">
                    <c:v>5.4899908925243217</c:v>
                  </c:pt>
                  <c:pt idx="136">
                    <c:v>4.1303752856126774</c:v>
                  </c:pt>
                  <c:pt idx="137">
                    <c:v>4.3011626335213125</c:v>
                  </c:pt>
                  <c:pt idx="138">
                    <c:v>7.0894287499064408</c:v>
                  </c:pt>
                  <c:pt idx="139">
                    <c:v>8.7372764635211126</c:v>
                  </c:pt>
                  <c:pt idx="140">
                    <c:v>18.444511378727277</c:v>
                  </c:pt>
                  <c:pt idx="141">
                    <c:v>5.5767373974394738</c:v>
                  </c:pt>
                  <c:pt idx="142">
                    <c:v>5.3814496188294836</c:v>
                  </c:pt>
                  <c:pt idx="143">
                    <c:v>4.9132473986152982</c:v>
                  </c:pt>
                  <c:pt idx="144">
                    <c:v>2.7313000567495322</c:v>
                  </c:pt>
                  <c:pt idx="145">
                    <c:v>13.68429757057336</c:v>
                  </c:pt>
                  <c:pt idx="146">
                    <c:v>3.709447398198281</c:v>
                  </c:pt>
                  <c:pt idx="147">
                    <c:v>3.337663853655727</c:v>
                  </c:pt>
                  <c:pt idx="148">
                    <c:v>7.4565407529228986</c:v>
                  </c:pt>
                  <c:pt idx="149">
                    <c:v>20.551398979144949</c:v>
                  </c:pt>
                  <c:pt idx="150">
                    <c:v>19.267589366602142</c:v>
                  </c:pt>
                  <c:pt idx="151">
                    <c:v>53.325416079014325</c:v>
                  </c:pt>
                  <c:pt idx="152">
                    <c:v>42.518701767575173</c:v>
                  </c:pt>
                  <c:pt idx="153">
                    <c:v>60.850143796050311</c:v>
                  </c:pt>
                  <c:pt idx="154">
                    <c:v>46.628746498270786</c:v>
                  </c:pt>
                  <c:pt idx="155">
                    <c:v>47.38712905420627</c:v>
                  </c:pt>
                  <c:pt idx="156">
                    <c:v>23.835687529416891</c:v>
                  </c:pt>
                  <c:pt idx="157">
                    <c:v>17.408044117591153</c:v>
                  </c:pt>
                  <c:pt idx="158">
                    <c:v>50.916991270105498</c:v>
                  </c:pt>
                  <c:pt idx="159">
                    <c:v>53.209585602596071</c:v>
                  </c:pt>
                  <c:pt idx="160">
                    <c:v>56.25424428432045</c:v>
                  </c:pt>
                  <c:pt idx="161">
                    <c:v>63.819276084894597</c:v>
                  </c:pt>
                  <c:pt idx="162">
                    <c:v>37.839133182460721</c:v>
                  </c:pt>
                  <c:pt idx="163">
                    <c:v>65.610974691738875</c:v>
                  </c:pt>
                  <c:pt idx="164">
                    <c:v>36.98729511602599</c:v>
                  </c:pt>
                  <c:pt idx="165">
                    <c:v>24.606909598728564</c:v>
                  </c:pt>
                  <c:pt idx="166">
                    <c:v>43.968852611820559</c:v>
                  </c:pt>
                  <c:pt idx="167">
                    <c:v>45.702297535244327</c:v>
                  </c:pt>
                  <c:pt idx="168">
                    <c:v>50.926024781048831</c:v>
                  </c:pt>
                  <c:pt idx="169">
                    <c:v>44.160389491035964</c:v>
                  </c:pt>
                  <c:pt idx="170">
                    <c:v>66.283180370286999</c:v>
                  </c:pt>
                  <c:pt idx="171">
                    <c:v>50.445416045464427</c:v>
                  </c:pt>
                  <c:pt idx="172">
                    <c:v>70.289686298915854</c:v>
                  </c:pt>
                  <c:pt idx="173">
                    <c:v>68.81961929566306</c:v>
                  </c:pt>
                  <c:pt idx="174">
                    <c:v>31.016124838541643</c:v>
                  </c:pt>
                  <c:pt idx="175">
                    <c:v>20.931793998604132</c:v>
                  </c:pt>
                  <c:pt idx="176">
                    <c:v>11.408768557561327</c:v>
                  </c:pt>
                  <c:pt idx="177">
                    <c:v>29.261920647831712</c:v>
                  </c:pt>
                  <c:pt idx="178">
                    <c:v>54.70959696433524</c:v>
                  </c:pt>
                  <c:pt idx="179">
                    <c:v>57.696966991341917</c:v>
                  </c:pt>
                  <c:pt idx="180">
                    <c:v>34.074037037016907</c:v>
                  </c:pt>
                  <c:pt idx="181">
                    <c:v>61.961762402307436</c:v>
                  </c:pt>
                  <c:pt idx="182">
                    <c:v>50.252761118171406</c:v>
                  </c:pt>
                  <c:pt idx="183">
                    <c:v>16.64511940479851</c:v>
                  </c:pt>
                  <c:pt idx="184">
                    <c:v>21.039011383617812</c:v>
                  </c:pt>
                  <c:pt idx="185">
                    <c:v>18.771254619763695</c:v>
                  </c:pt>
                  <c:pt idx="186">
                    <c:v>14.200704207890537</c:v>
                  </c:pt>
                  <c:pt idx="187">
                    <c:v>121.70842205862337</c:v>
                  </c:pt>
                  <c:pt idx="188">
                    <c:v>160.61830530795672</c:v>
                  </c:pt>
                  <c:pt idx="189">
                    <c:v>77.357998939993266</c:v>
                  </c:pt>
                  <c:pt idx="190">
                    <c:v>58.101290863456725</c:v>
                  </c:pt>
                  <c:pt idx="191">
                    <c:v>49.794578018093496</c:v>
                  </c:pt>
                  <c:pt idx="192">
                    <c:v>19.644337606547083</c:v>
                  </c:pt>
                  <c:pt idx="193">
                    <c:v>13.433540114206677</c:v>
                  </c:pt>
                  <c:pt idx="194">
                    <c:v>3.0166206257996713</c:v>
                  </c:pt>
                  <c:pt idx="195">
                    <c:v>10.009995004993758</c:v>
                  </c:pt>
                  <c:pt idx="196">
                    <c:v>4.3886216514983376</c:v>
                  </c:pt>
                  <c:pt idx="197">
                    <c:v>4.273172123844299</c:v>
                  </c:pt>
                  <c:pt idx="198">
                    <c:v>6.6437940967492359</c:v>
                  </c:pt>
                  <c:pt idx="199">
                    <c:v>2.7676705006196092</c:v>
                  </c:pt>
                  <c:pt idx="200">
                    <c:v>36.807064539297343</c:v>
                  </c:pt>
                  <c:pt idx="201">
                    <c:v>109.27689600276904</c:v>
                  </c:pt>
                  <c:pt idx="202">
                    <c:v>3.6796738985948196</c:v>
                  </c:pt>
                  <c:pt idx="203">
                    <c:v>5.3535035257296695</c:v>
                  </c:pt>
                  <c:pt idx="204">
                    <c:v>8.3126409762481615</c:v>
                  </c:pt>
                  <c:pt idx="205">
                    <c:v>20.223748416156685</c:v>
                  </c:pt>
                  <c:pt idx="206">
                    <c:v>6.9971422738143598</c:v>
                  </c:pt>
                  <c:pt idx="207">
                    <c:v>3.5014282800023193</c:v>
                  </c:pt>
                  <c:pt idx="208">
                    <c:v>19.372661149155526</c:v>
                  </c:pt>
                  <c:pt idx="209">
                    <c:v>2.1354156504062622</c:v>
                  </c:pt>
                  <c:pt idx="210">
                    <c:v>19.820191724602463</c:v>
                  </c:pt>
                  <c:pt idx="211">
                    <c:v>47.666969696006475</c:v>
                  </c:pt>
                  <c:pt idx="212">
                    <c:v>77.652044403222249</c:v>
                  </c:pt>
                  <c:pt idx="213">
                    <c:v>124.99023961893984</c:v>
                  </c:pt>
                  <c:pt idx="214">
                    <c:v>103.83275013212352</c:v>
                  </c:pt>
                  <c:pt idx="215">
                    <c:v>75.709708756539271</c:v>
                  </c:pt>
                  <c:pt idx="216">
                    <c:v>85.470696732856922</c:v>
                  </c:pt>
                  <c:pt idx="217">
                    <c:v>6.6332495807107996</c:v>
                  </c:pt>
                  <c:pt idx="218">
                    <c:v>6.935416353759881</c:v>
                  </c:pt>
                  <c:pt idx="219">
                    <c:v>4.273172123844299</c:v>
                  </c:pt>
                  <c:pt idx="220">
                    <c:v>5.440588203494177</c:v>
                  </c:pt>
                  <c:pt idx="221">
                    <c:v>33.420652297643741</c:v>
                  </c:pt>
                  <c:pt idx="222">
                    <c:v>112.85184978545986</c:v>
                  </c:pt>
                  <c:pt idx="223">
                    <c:v>82.186008541600316</c:v>
                  </c:pt>
                  <c:pt idx="224">
                    <c:v>101.0774950223837</c:v>
                  </c:pt>
                  <c:pt idx="225">
                    <c:v>27.755359842740283</c:v>
                  </c:pt>
                  <c:pt idx="226">
                    <c:v>23.122283624244382</c:v>
                  </c:pt>
                  <c:pt idx="227">
                    <c:v>63.167554962971302</c:v>
                  </c:pt>
                  <c:pt idx="228">
                    <c:v>20.340599794499671</c:v>
                  </c:pt>
                  <c:pt idx="229">
                    <c:v>47.823634324463455</c:v>
                  </c:pt>
                  <c:pt idx="230">
                    <c:v>2.1447610589527213</c:v>
                  </c:pt>
                  <c:pt idx="231">
                    <c:v>2.1118712081942874</c:v>
                  </c:pt>
                  <c:pt idx="232">
                    <c:v>13.366375724181928</c:v>
                  </c:pt>
                  <c:pt idx="233">
                    <c:v>32.319653463488741</c:v>
                  </c:pt>
                  <c:pt idx="234">
                    <c:v>22.513551474611909</c:v>
                  </c:pt>
                  <c:pt idx="235">
                    <c:v>44.948192399695003</c:v>
                  </c:pt>
                  <c:pt idx="236">
                    <c:v>22.495777381544297</c:v>
                  </c:pt>
                  <c:pt idx="237">
                    <c:v>3.8392707640904926</c:v>
                  </c:pt>
                  <c:pt idx="238">
                    <c:v>8.2788888143276811</c:v>
                  </c:pt>
                  <c:pt idx="239">
                    <c:v>9.7231682079453918</c:v>
                  </c:pt>
                  <c:pt idx="240">
                    <c:v>6.5238025721200366</c:v>
                  </c:pt>
                  <c:pt idx="241">
                    <c:v>8.6752521577185284</c:v>
                  </c:pt>
                  <c:pt idx="242">
                    <c:v>2.063976744055029</c:v>
                  </c:pt>
                  <c:pt idx="243">
                    <c:v>38.758998955081381</c:v>
                  </c:pt>
                  <c:pt idx="244">
                    <c:v>18.342846016908062</c:v>
                  </c:pt>
                  <c:pt idx="245">
                    <c:v>37.527323379106058</c:v>
                  </c:pt>
                  <c:pt idx="246">
                    <c:v>11.39912277326637</c:v>
                  </c:pt>
                  <c:pt idx="247">
                    <c:v>15.39935063565993</c:v>
                  </c:pt>
                  <c:pt idx="248">
                    <c:v>11.066164647247932</c:v>
                  </c:pt>
                  <c:pt idx="249">
                    <c:v>31.545839662307291</c:v>
                  </c:pt>
                  <c:pt idx="250">
                    <c:v>19.586730201848393</c:v>
                  </c:pt>
                  <c:pt idx="251">
                    <c:v>8.7692645073575015</c:v>
                  </c:pt>
                  <c:pt idx="252">
                    <c:v>33.596726030969144</c:v>
                  </c:pt>
                  <c:pt idx="253">
                    <c:v>18.850994668717085</c:v>
                  </c:pt>
                  <c:pt idx="254">
                    <c:v>103.9169860994823</c:v>
                  </c:pt>
                  <c:pt idx="255">
                    <c:v>17.001176429882726</c:v>
                  </c:pt>
                  <c:pt idx="256">
                    <c:v>6.7601775124622279</c:v>
                  </c:pt>
                  <c:pt idx="257">
                    <c:v>53.351101207004149</c:v>
                  </c:pt>
                  <c:pt idx="258">
                    <c:v>28.993792439072195</c:v>
                  </c:pt>
                  <c:pt idx="259">
                    <c:v>15.682474294574819</c:v>
                  </c:pt>
                  <c:pt idx="260">
                    <c:v>7.9536155300592704</c:v>
                  </c:pt>
                  <c:pt idx="261">
                    <c:v>22.307846153315651</c:v>
                  </c:pt>
                  <c:pt idx="262">
                    <c:v>20.616498247762635</c:v>
                  </c:pt>
                  <c:pt idx="263">
                    <c:v>13.178011989674314</c:v>
                  </c:pt>
                  <c:pt idx="264">
                    <c:v>65.242930651527288</c:v>
                  </c:pt>
                  <c:pt idx="265">
                    <c:v>88.261769753387568</c:v>
                  </c:pt>
                  <c:pt idx="266">
                    <c:v>106.70538880487713</c:v>
                  </c:pt>
                  <c:pt idx="267">
                    <c:v>63.663647397867486</c:v>
                  </c:pt>
                  <c:pt idx="268">
                    <c:v>36.37251709739099</c:v>
                  </c:pt>
                  <c:pt idx="269">
                    <c:v>16.113969095167086</c:v>
                  </c:pt>
                  <c:pt idx="270">
                    <c:v>44.096938669254584</c:v>
                  </c:pt>
                  <c:pt idx="271">
                    <c:v>83.308102847202065</c:v>
                  </c:pt>
                  <c:pt idx="272">
                    <c:v>114.318852338536</c:v>
                  </c:pt>
                  <c:pt idx="273">
                    <c:v>71.884908012739359</c:v>
                  </c:pt>
                  <c:pt idx="274">
                    <c:v>57.441622539757702</c:v>
                  </c:pt>
                  <c:pt idx="275">
                    <c:v>122.21718373453055</c:v>
                  </c:pt>
                  <c:pt idx="276">
                    <c:v>78.534451039018606</c:v>
                  </c:pt>
                  <c:pt idx="277">
                    <c:v>97.114056655048657</c:v>
                  </c:pt>
                  <c:pt idx="278">
                    <c:v>96.348845348556196</c:v>
                  </c:pt>
                  <c:pt idx="279">
                    <c:v>50.232061474719487</c:v>
                  </c:pt>
                  <c:pt idx="280">
                    <c:v>127.39450537601688</c:v>
                  </c:pt>
                  <c:pt idx="281">
                    <c:v>85.399063226712272</c:v>
                  </c:pt>
                  <c:pt idx="282">
                    <c:v>25.655408786452806</c:v>
                  </c:pt>
                  <c:pt idx="283">
                    <c:v>24.915858403835898</c:v>
                  </c:pt>
                  <c:pt idx="284">
                    <c:v>6.2960304954788775</c:v>
                  </c:pt>
                  <c:pt idx="285">
                    <c:v>7.9912452096028179</c:v>
                  </c:pt>
                  <c:pt idx="286">
                    <c:v>28.42639618382886</c:v>
                  </c:pt>
                  <c:pt idx="287">
                    <c:v>56.111852580359525</c:v>
                  </c:pt>
                  <c:pt idx="288">
                    <c:v>53.153927418394964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Activity!$B$2:$KC$2</c:f>
              <c:numCache>
                <c:formatCode>General</c:formatCode>
                <c:ptCount val="288"/>
                <c:pt idx="0">
                  <c:v>157.6</c:v>
                </c:pt>
                <c:pt idx="1">
                  <c:v>49.6</c:v>
                </c:pt>
                <c:pt idx="2">
                  <c:v>176.2</c:v>
                </c:pt>
                <c:pt idx="3">
                  <c:v>123.6</c:v>
                </c:pt>
                <c:pt idx="4">
                  <c:v>88</c:v>
                </c:pt>
                <c:pt idx="5">
                  <c:v>66</c:v>
                </c:pt>
                <c:pt idx="6">
                  <c:v>175.2</c:v>
                </c:pt>
                <c:pt idx="7">
                  <c:v>135</c:v>
                </c:pt>
                <c:pt idx="8">
                  <c:v>144.19999999999999</c:v>
                </c:pt>
                <c:pt idx="9">
                  <c:v>278.8</c:v>
                </c:pt>
                <c:pt idx="10">
                  <c:v>254.4</c:v>
                </c:pt>
                <c:pt idx="11">
                  <c:v>250.4</c:v>
                </c:pt>
                <c:pt idx="12">
                  <c:v>303.39999999999998</c:v>
                </c:pt>
                <c:pt idx="13">
                  <c:v>109.8</c:v>
                </c:pt>
                <c:pt idx="14">
                  <c:v>170.8</c:v>
                </c:pt>
                <c:pt idx="15">
                  <c:v>303.60000000000002</c:v>
                </c:pt>
                <c:pt idx="16">
                  <c:v>89.2</c:v>
                </c:pt>
                <c:pt idx="17">
                  <c:v>155</c:v>
                </c:pt>
                <c:pt idx="18">
                  <c:v>251.8</c:v>
                </c:pt>
                <c:pt idx="19">
                  <c:v>254</c:v>
                </c:pt>
                <c:pt idx="20">
                  <c:v>306</c:v>
                </c:pt>
                <c:pt idx="21">
                  <c:v>322.39999999999998</c:v>
                </c:pt>
                <c:pt idx="22">
                  <c:v>205</c:v>
                </c:pt>
                <c:pt idx="23">
                  <c:v>222.6</c:v>
                </c:pt>
                <c:pt idx="24">
                  <c:v>342.4</c:v>
                </c:pt>
                <c:pt idx="25">
                  <c:v>162.19999999999999</c:v>
                </c:pt>
                <c:pt idx="26">
                  <c:v>114.2</c:v>
                </c:pt>
                <c:pt idx="27">
                  <c:v>107.4</c:v>
                </c:pt>
                <c:pt idx="28">
                  <c:v>191</c:v>
                </c:pt>
                <c:pt idx="29">
                  <c:v>267.39999999999998</c:v>
                </c:pt>
                <c:pt idx="30">
                  <c:v>279.39999999999998</c:v>
                </c:pt>
                <c:pt idx="31">
                  <c:v>227.2</c:v>
                </c:pt>
                <c:pt idx="32">
                  <c:v>331.8</c:v>
                </c:pt>
                <c:pt idx="33">
                  <c:v>313.8</c:v>
                </c:pt>
                <c:pt idx="34">
                  <c:v>280.39999999999998</c:v>
                </c:pt>
                <c:pt idx="35">
                  <c:v>344.6</c:v>
                </c:pt>
                <c:pt idx="36">
                  <c:v>237</c:v>
                </c:pt>
                <c:pt idx="37">
                  <c:v>167.8</c:v>
                </c:pt>
                <c:pt idx="38">
                  <c:v>202</c:v>
                </c:pt>
                <c:pt idx="39">
                  <c:v>86.4</c:v>
                </c:pt>
                <c:pt idx="40">
                  <c:v>69.599999999999994</c:v>
                </c:pt>
                <c:pt idx="41">
                  <c:v>117.2</c:v>
                </c:pt>
                <c:pt idx="42">
                  <c:v>222.4</c:v>
                </c:pt>
                <c:pt idx="43">
                  <c:v>157.80000000000001</c:v>
                </c:pt>
                <c:pt idx="44">
                  <c:v>71.400000000000006</c:v>
                </c:pt>
                <c:pt idx="45">
                  <c:v>39</c:v>
                </c:pt>
                <c:pt idx="46">
                  <c:v>118.8</c:v>
                </c:pt>
                <c:pt idx="47">
                  <c:v>283</c:v>
                </c:pt>
                <c:pt idx="48">
                  <c:v>185.6</c:v>
                </c:pt>
                <c:pt idx="49">
                  <c:v>242.8</c:v>
                </c:pt>
                <c:pt idx="50">
                  <c:v>348.4</c:v>
                </c:pt>
                <c:pt idx="51">
                  <c:v>274.8</c:v>
                </c:pt>
                <c:pt idx="52">
                  <c:v>152.6</c:v>
                </c:pt>
                <c:pt idx="53">
                  <c:v>188.2</c:v>
                </c:pt>
                <c:pt idx="54">
                  <c:v>129</c:v>
                </c:pt>
                <c:pt idx="55">
                  <c:v>155.4</c:v>
                </c:pt>
                <c:pt idx="56">
                  <c:v>90.4</c:v>
                </c:pt>
                <c:pt idx="57">
                  <c:v>148.4</c:v>
                </c:pt>
                <c:pt idx="58">
                  <c:v>69.2</c:v>
                </c:pt>
                <c:pt idx="59">
                  <c:v>130</c:v>
                </c:pt>
                <c:pt idx="60">
                  <c:v>105.2</c:v>
                </c:pt>
                <c:pt idx="61">
                  <c:v>26.8</c:v>
                </c:pt>
                <c:pt idx="62">
                  <c:v>69.400000000000006</c:v>
                </c:pt>
                <c:pt idx="63">
                  <c:v>82.8</c:v>
                </c:pt>
                <c:pt idx="64">
                  <c:v>51.6</c:v>
                </c:pt>
                <c:pt idx="65">
                  <c:v>62.6</c:v>
                </c:pt>
                <c:pt idx="66">
                  <c:v>131.4</c:v>
                </c:pt>
                <c:pt idx="67">
                  <c:v>115.8</c:v>
                </c:pt>
                <c:pt idx="68">
                  <c:v>176.6</c:v>
                </c:pt>
                <c:pt idx="69">
                  <c:v>125.8</c:v>
                </c:pt>
                <c:pt idx="70">
                  <c:v>182.4</c:v>
                </c:pt>
                <c:pt idx="71">
                  <c:v>215.8</c:v>
                </c:pt>
                <c:pt idx="72">
                  <c:v>154</c:v>
                </c:pt>
                <c:pt idx="73">
                  <c:v>82.8</c:v>
                </c:pt>
                <c:pt idx="74">
                  <c:v>173.2</c:v>
                </c:pt>
                <c:pt idx="75">
                  <c:v>312.60000000000002</c:v>
                </c:pt>
                <c:pt idx="76">
                  <c:v>167.4</c:v>
                </c:pt>
                <c:pt idx="77">
                  <c:v>170.6</c:v>
                </c:pt>
                <c:pt idx="78">
                  <c:v>354.6</c:v>
                </c:pt>
                <c:pt idx="79">
                  <c:v>374.4</c:v>
                </c:pt>
                <c:pt idx="80">
                  <c:v>305</c:v>
                </c:pt>
                <c:pt idx="81">
                  <c:v>173</c:v>
                </c:pt>
                <c:pt idx="82">
                  <c:v>164</c:v>
                </c:pt>
                <c:pt idx="83">
                  <c:v>163</c:v>
                </c:pt>
                <c:pt idx="84">
                  <c:v>267.39999999999998</c:v>
                </c:pt>
                <c:pt idx="85">
                  <c:v>319.8</c:v>
                </c:pt>
                <c:pt idx="86">
                  <c:v>212.2</c:v>
                </c:pt>
                <c:pt idx="87">
                  <c:v>228.6</c:v>
                </c:pt>
                <c:pt idx="88">
                  <c:v>145.80000000000001</c:v>
                </c:pt>
                <c:pt idx="89">
                  <c:v>172.6</c:v>
                </c:pt>
                <c:pt idx="90">
                  <c:v>151.80000000000001</c:v>
                </c:pt>
                <c:pt idx="91">
                  <c:v>206</c:v>
                </c:pt>
                <c:pt idx="92">
                  <c:v>268</c:v>
                </c:pt>
                <c:pt idx="93">
                  <c:v>253.6</c:v>
                </c:pt>
                <c:pt idx="94">
                  <c:v>286.8</c:v>
                </c:pt>
                <c:pt idx="95">
                  <c:v>146.19999999999999</c:v>
                </c:pt>
                <c:pt idx="96">
                  <c:v>220.4</c:v>
                </c:pt>
                <c:pt idx="97">
                  <c:v>339.8</c:v>
                </c:pt>
                <c:pt idx="98">
                  <c:v>307.60000000000002</c:v>
                </c:pt>
                <c:pt idx="99">
                  <c:v>292</c:v>
                </c:pt>
                <c:pt idx="100">
                  <c:v>222</c:v>
                </c:pt>
                <c:pt idx="101">
                  <c:v>255.8</c:v>
                </c:pt>
                <c:pt idx="102">
                  <c:v>306.2</c:v>
                </c:pt>
                <c:pt idx="103">
                  <c:v>308.2</c:v>
                </c:pt>
                <c:pt idx="104">
                  <c:v>232.6</c:v>
                </c:pt>
                <c:pt idx="105">
                  <c:v>195.4</c:v>
                </c:pt>
                <c:pt idx="106">
                  <c:v>199</c:v>
                </c:pt>
                <c:pt idx="107">
                  <c:v>336.6</c:v>
                </c:pt>
                <c:pt idx="108">
                  <c:v>210</c:v>
                </c:pt>
                <c:pt idx="109">
                  <c:v>179</c:v>
                </c:pt>
                <c:pt idx="110">
                  <c:v>197.6</c:v>
                </c:pt>
                <c:pt idx="111">
                  <c:v>208.6</c:v>
                </c:pt>
                <c:pt idx="112">
                  <c:v>296.8</c:v>
                </c:pt>
                <c:pt idx="113">
                  <c:v>382</c:v>
                </c:pt>
                <c:pt idx="114">
                  <c:v>381.6</c:v>
                </c:pt>
                <c:pt idx="115">
                  <c:v>358</c:v>
                </c:pt>
                <c:pt idx="116">
                  <c:v>332.8</c:v>
                </c:pt>
                <c:pt idx="117">
                  <c:v>354</c:v>
                </c:pt>
                <c:pt idx="118">
                  <c:v>225.4</c:v>
                </c:pt>
                <c:pt idx="119">
                  <c:v>175</c:v>
                </c:pt>
                <c:pt idx="120">
                  <c:v>189.2</c:v>
                </c:pt>
                <c:pt idx="121">
                  <c:v>187.8</c:v>
                </c:pt>
                <c:pt idx="122">
                  <c:v>296.39999999999998</c:v>
                </c:pt>
                <c:pt idx="123">
                  <c:v>301</c:v>
                </c:pt>
                <c:pt idx="124">
                  <c:v>182.2</c:v>
                </c:pt>
                <c:pt idx="125">
                  <c:v>253.6</c:v>
                </c:pt>
                <c:pt idx="126">
                  <c:v>113.4</c:v>
                </c:pt>
                <c:pt idx="127">
                  <c:v>21.8</c:v>
                </c:pt>
                <c:pt idx="128">
                  <c:v>22.6</c:v>
                </c:pt>
                <c:pt idx="129">
                  <c:v>10.199999999999999</c:v>
                </c:pt>
                <c:pt idx="130">
                  <c:v>41.8</c:v>
                </c:pt>
                <c:pt idx="131">
                  <c:v>32.6</c:v>
                </c:pt>
                <c:pt idx="132">
                  <c:v>7</c:v>
                </c:pt>
                <c:pt idx="133">
                  <c:v>6.4</c:v>
                </c:pt>
                <c:pt idx="134">
                  <c:v>11.2</c:v>
                </c:pt>
                <c:pt idx="135">
                  <c:v>11.6</c:v>
                </c:pt>
                <c:pt idx="136">
                  <c:v>10</c:v>
                </c:pt>
                <c:pt idx="137">
                  <c:v>18.399999999999999</c:v>
                </c:pt>
                <c:pt idx="138">
                  <c:v>15.2</c:v>
                </c:pt>
                <c:pt idx="139">
                  <c:v>31</c:v>
                </c:pt>
                <c:pt idx="140">
                  <c:v>13</c:v>
                </c:pt>
                <c:pt idx="141">
                  <c:v>15.6</c:v>
                </c:pt>
                <c:pt idx="142">
                  <c:v>12.2</c:v>
                </c:pt>
                <c:pt idx="143">
                  <c:v>9.4</c:v>
                </c:pt>
                <c:pt idx="144">
                  <c:v>17.399999999999999</c:v>
                </c:pt>
                <c:pt idx="145">
                  <c:v>7.4</c:v>
                </c:pt>
                <c:pt idx="146">
                  <c:v>7.2</c:v>
                </c:pt>
                <c:pt idx="147">
                  <c:v>11</c:v>
                </c:pt>
                <c:pt idx="148">
                  <c:v>44.6</c:v>
                </c:pt>
                <c:pt idx="149">
                  <c:v>27.2</c:v>
                </c:pt>
                <c:pt idx="150">
                  <c:v>122</c:v>
                </c:pt>
                <c:pt idx="151">
                  <c:v>61.8</c:v>
                </c:pt>
                <c:pt idx="152">
                  <c:v>75.2</c:v>
                </c:pt>
                <c:pt idx="153">
                  <c:v>56.2</c:v>
                </c:pt>
                <c:pt idx="154">
                  <c:v>65.2</c:v>
                </c:pt>
                <c:pt idx="155">
                  <c:v>43.8</c:v>
                </c:pt>
                <c:pt idx="156">
                  <c:v>31.8</c:v>
                </c:pt>
                <c:pt idx="157">
                  <c:v>72.8</c:v>
                </c:pt>
                <c:pt idx="158">
                  <c:v>79.599999999999994</c:v>
                </c:pt>
                <c:pt idx="159">
                  <c:v>76.8</c:v>
                </c:pt>
                <c:pt idx="160">
                  <c:v>89</c:v>
                </c:pt>
                <c:pt idx="161">
                  <c:v>61</c:v>
                </c:pt>
                <c:pt idx="162">
                  <c:v>101</c:v>
                </c:pt>
                <c:pt idx="163">
                  <c:v>42.4</c:v>
                </c:pt>
                <c:pt idx="164">
                  <c:v>34</c:v>
                </c:pt>
                <c:pt idx="165">
                  <c:v>63.4</c:v>
                </c:pt>
                <c:pt idx="166">
                  <c:v>63</c:v>
                </c:pt>
                <c:pt idx="167">
                  <c:v>94.4</c:v>
                </c:pt>
                <c:pt idx="168">
                  <c:v>106.8</c:v>
                </c:pt>
                <c:pt idx="169">
                  <c:v>144.6</c:v>
                </c:pt>
                <c:pt idx="170">
                  <c:v>99.2</c:v>
                </c:pt>
                <c:pt idx="171">
                  <c:v>118.8</c:v>
                </c:pt>
                <c:pt idx="172">
                  <c:v>128.19999999999999</c:v>
                </c:pt>
                <c:pt idx="173">
                  <c:v>51</c:v>
                </c:pt>
                <c:pt idx="174">
                  <c:v>36.200000000000003</c:v>
                </c:pt>
                <c:pt idx="175">
                  <c:v>29.4</c:v>
                </c:pt>
                <c:pt idx="176">
                  <c:v>72.400000000000006</c:v>
                </c:pt>
                <c:pt idx="177">
                  <c:v>138.19999999999999</c:v>
                </c:pt>
                <c:pt idx="178">
                  <c:v>163.19999999999999</c:v>
                </c:pt>
                <c:pt idx="179">
                  <c:v>73.8</c:v>
                </c:pt>
                <c:pt idx="180">
                  <c:v>102.6</c:v>
                </c:pt>
                <c:pt idx="181">
                  <c:v>83.2</c:v>
                </c:pt>
                <c:pt idx="182">
                  <c:v>26.4</c:v>
                </c:pt>
                <c:pt idx="183">
                  <c:v>26.2</c:v>
                </c:pt>
                <c:pt idx="184">
                  <c:v>21.4</c:v>
                </c:pt>
                <c:pt idx="185">
                  <c:v>20.399999999999999</c:v>
                </c:pt>
                <c:pt idx="186">
                  <c:v>126.2</c:v>
                </c:pt>
                <c:pt idx="187">
                  <c:v>172.8</c:v>
                </c:pt>
                <c:pt idx="188">
                  <c:v>84.6</c:v>
                </c:pt>
                <c:pt idx="189">
                  <c:v>110.6</c:v>
                </c:pt>
                <c:pt idx="190">
                  <c:v>78</c:v>
                </c:pt>
                <c:pt idx="191">
                  <c:v>28</c:v>
                </c:pt>
                <c:pt idx="192">
                  <c:v>15.6</c:v>
                </c:pt>
                <c:pt idx="193">
                  <c:v>5</c:v>
                </c:pt>
                <c:pt idx="194">
                  <c:v>11</c:v>
                </c:pt>
                <c:pt idx="195">
                  <c:v>5.6</c:v>
                </c:pt>
                <c:pt idx="196">
                  <c:v>6.4</c:v>
                </c:pt>
                <c:pt idx="197">
                  <c:v>10.199999999999999</c:v>
                </c:pt>
                <c:pt idx="198">
                  <c:v>7.4</c:v>
                </c:pt>
                <c:pt idx="199">
                  <c:v>51.4</c:v>
                </c:pt>
                <c:pt idx="200">
                  <c:v>125.2</c:v>
                </c:pt>
                <c:pt idx="201">
                  <c:v>7.2</c:v>
                </c:pt>
                <c:pt idx="202">
                  <c:v>9.6</c:v>
                </c:pt>
                <c:pt idx="203">
                  <c:v>22</c:v>
                </c:pt>
                <c:pt idx="204">
                  <c:v>33</c:v>
                </c:pt>
                <c:pt idx="205">
                  <c:v>15.4</c:v>
                </c:pt>
                <c:pt idx="206">
                  <c:v>10.4</c:v>
                </c:pt>
                <c:pt idx="207">
                  <c:v>30</c:v>
                </c:pt>
                <c:pt idx="208">
                  <c:v>2.6</c:v>
                </c:pt>
                <c:pt idx="209">
                  <c:v>30.2</c:v>
                </c:pt>
                <c:pt idx="210">
                  <c:v>52.8</c:v>
                </c:pt>
                <c:pt idx="211">
                  <c:v>116.8</c:v>
                </c:pt>
                <c:pt idx="212">
                  <c:v>204.4</c:v>
                </c:pt>
                <c:pt idx="213">
                  <c:v>156.19999999999999</c:v>
                </c:pt>
                <c:pt idx="214">
                  <c:v>103.4</c:v>
                </c:pt>
                <c:pt idx="215">
                  <c:v>127.2</c:v>
                </c:pt>
                <c:pt idx="216">
                  <c:v>13</c:v>
                </c:pt>
                <c:pt idx="217">
                  <c:v>13</c:v>
                </c:pt>
                <c:pt idx="218">
                  <c:v>7.6</c:v>
                </c:pt>
                <c:pt idx="219">
                  <c:v>17</c:v>
                </c:pt>
                <c:pt idx="220">
                  <c:v>63.2</c:v>
                </c:pt>
                <c:pt idx="221">
                  <c:v>168.8</c:v>
                </c:pt>
                <c:pt idx="222">
                  <c:v>120.8</c:v>
                </c:pt>
                <c:pt idx="223">
                  <c:v>168.6</c:v>
                </c:pt>
                <c:pt idx="224">
                  <c:v>34.4</c:v>
                </c:pt>
                <c:pt idx="225">
                  <c:v>44.2</c:v>
                </c:pt>
                <c:pt idx="226">
                  <c:v>105.8</c:v>
                </c:pt>
                <c:pt idx="227">
                  <c:v>30.2</c:v>
                </c:pt>
                <c:pt idx="228">
                  <c:v>53</c:v>
                </c:pt>
                <c:pt idx="229">
                  <c:v>5</c:v>
                </c:pt>
                <c:pt idx="230">
                  <c:v>5.6</c:v>
                </c:pt>
                <c:pt idx="231">
                  <c:v>27.4</c:v>
                </c:pt>
                <c:pt idx="232">
                  <c:v>81.400000000000006</c:v>
                </c:pt>
                <c:pt idx="233">
                  <c:v>51.6</c:v>
                </c:pt>
                <c:pt idx="234">
                  <c:v>52.8</c:v>
                </c:pt>
                <c:pt idx="235">
                  <c:v>32.4</c:v>
                </c:pt>
                <c:pt idx="236">
                  <c:v>4.8</c:v>
                </c:pt>
                <c:pt idx="237">
                  <c:v>12.2</c:v>
                </c:pt>
                <c:pt idx="238">
                  <c:v>20.8</c:v>
                </c:pt>
                <c:pt idx="239">
                  <c:v>12.4</c:v>
                </c:pt>
                <c:pt idx="240">
                  <c:v>13.4</c:v>
                </c:pt>
                <c:pt idx="241">
                  <c:v>5.4</c:v>
                </c:pt>
                <c:pt idx="242">
                  <c:v>47.4</c:v>
                </c:pt>
                <c:pt idx="243">
                  <c:v>27.4</c:v>
                </c:pt>
                <c:pt idx="244">
                  <c:v>46</c:v>
                </c:pt>
                <c:pt idx="245">
                  <c:v>27.8</c:v>
                </c:pt>
                <c:pt idx="246">
                  <c:v>48.2</c:v>
                </c:pt>
                <c:pt idx="247">
                  <c:v>16.399999999999999</c:v>
                </c:pt>
                <c:pt idx="248">
                  <c:v>49.8</c:v>
                </c:pt>
                <c:pt idx="249">
                  <c:v>29.8</c:v>
                </c:pt>
                <c:pt idx="250">
                  <c:v>28</c:v>
                </c:pt>
                <c:pt idx="251">
                  <c:v>45.2</c:v>
                </c:pt>
                <c:pt idx="252">
                  <c:v>35.6</c:v>
                </c:pt>
                <c:pt idx="253">
                  <c:v>124.8</c:v>
                </c:pt>
                <c:pt idx="254">
                  <c:v>35.200000000000003</c:v>
                </c:pt>
                <c:pt idx="255">
                  <c:v>16</c:v>
                </c:pt>
                <c:pt idx="256">
                  <c:v>72.2</c:v>
                </c:pt>
                <c:pt idx="257">
                  <c:v>52.2</c:v>
                </c:pt>
                <c:pt idx="258">
                  <c:v>32.799999999999997</c:v>
                </c:pt>
                <c:pt idx="259">
                  <c:v>9.4</c:v>
                </c:pt>
                <c:pt idx="260">
                  <c:v>28.8</c:v>
                </c:pt>
                <c:pt idx="261">
                  <c:v>45.8</c:v>
                </c:pt>
                <c:pt idx="262">
                  <c:v>33.4</c:v>
                </c:pt>
                <c:pt idx="263">
                  <c:v>100.2</c:v>
                </c:pt>
                <c:pt idx="264">
                  <c:v>128.19999999999999</c:v>
                </c:pt>
                <c:pt idx="265">
                  <c:v>123.2</c:v>
                </c:pt>
                <c:pt idx="266">
                  <c:v>86.4</c:v>
                </c:pt>
                <c:pt idx="267">
                  <c:v>55.6</c:v>
                </c:pt>
                <c:pt idx="268">
                  <c:v>29.6</c:v>
                </c:pt>
                <c:pt idx="269">
                  <c:v>68.8</c:v>
                </c:pt>
                <c:pt idx="270">
                  <c:v>163.19999999999999</c:v>
                </c:pt>
                <c:pt idx="271">
                  <c:v>195</c:v>
                </c:pt>
                <c:pt idx="272">
                  <c:v>94.8</c:v>
                </c:pt>
                <c:pt idx="273">
                  <c:v>116.2</c:v>
                </c:pt>
                <c:pt idx="274">
                  <c:v>602.79999999999995</c:v>
                </c:pt>
                <c:pt idx="275">
                  <c:v>673.4</c:v>
                </c:pt>
                <c:pt idx="276">
                  <c:v>443.2</c:v>
                </c:pt>
                <c:pt idx="277">
                  <c:v>360</c:v>
                </c:pt>
                <c:pt idx="278">
                  <c:v>338.4</c:v>
                </c:pt>
                <c:pt idx="279">
                  <c:v>343.4</c:v>
                </c:pt>
                <c:pt idx="280">
                  <c:v>198</c:v>
                </c:pt>
                <c:pt idx="281">
                  <c:v>60</c:v>
                </c:pt>
                <c:pt idx="282">
                  <c:v>31</c:v>
                </c:pt>
                <c:pt idx="283">
                  <c:v>17.2</c:v>
                </c:pt>
                <c:pt idx="284">
                  <c:v>20.6</c:v>
                </c:pt>
                <c:pt idx="285">
                  <c:v>46.6</c:v>
                </c:pt>
                <c:pt idx="286">
                  <c:v>98.8</c:v>
                </c:pt>
                <c:pt idx="287">
                  <c:v>88.2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3B7-4DA0-84F0-D8DED59FD375}"/>
            </c:ext>
          </c:extLst>
        </c:ser>
        <c:ser>
          <c:idx val="1"/>
          <c:order val="1"/>
          <c:tx>
            <c:strRef>
              <c:f>Activity!$A$3</c:f>
              <c:strCache>
                <c:ptCount val="1"/>
                <c:pt idx="0">
                  <c:v>CNO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Activity!$5:$5</c:f>
                <c:numCache>
                  <c:formatCode>General</c:formatCode>
                  <c:ptCount val="16384"/>
                  <c:pt idx="1">
                    <c:v>40.460598117180616</c:v>
                  </c:pt>
                  <c:pt idx="2">
                    <c:v>88.208502991491684</c:v>
                  </c:pt>
                  <c:pt idx="3">
                    <c:v>74.071992007775776</c:v>
                  </c:pt>
                  <c:pt idx="4">
                    <c:v>56.19252619343608</c:v>
                  </c:pt>
                  <c:pt idx="5">
                    <c:v>9.6124918725583317</c:v>
                  </c:pt>
                  <c:pt idx="6">
                    <c:v>42.120541307062993</c:v>
                  </c:pt>
                  <c:pt idx="7">
                    <c:v>69.13465122498269</c:v>
                  </c:pt>
                  <c:pt idx="8">
                    <c:v>79.118265906173647</c:v>
                  </c:pt>
                  <c:pt idx="9">
                    <c:v>50.547601327857286</c:v>
                  </c:pt>
                  <c:pt idx="10">
                    <c:v>68.109764351376214</c:v>
                  </c:pt>
                  <c:pt idx="11">
                    <c:v>107.9933331275593</c:v>
                  </c:pt>
                  <c:pt idx="12">
                    <c:v>112.69720493428396</c:v>
                  </c:pt>
                  <c:pt idx="13">
                    <c:v>55.341304646710313</c:v>
                  </c:pt>
                  <c:pt idx="14">
                    <c:v>96.271698852778115</c:v>
                  </c:pt>
                  <c:pt idx="15">
                    <c:v>74.684402655440707</c:v>
                  </c:pt>
                  <c:pt idx="16">
                    <c:v>62.461668245412724</c:v>
                  </c:pt>
                  <c:pt idx="17">
                    <c:v>84.598817958645256</c:v>
                  </c:pt>
                  <c:pt idx="18">
                    <c:v>98.523905728508353</c:v>
                  </c:pt>
                  <c:pt idx="19">
                    <c:v>109.08042904206052</c:v>
                  </c:pt>
                  <c:pt idx="20">
                    <c:v>128.03030891160108</c:v>
                  </c:pt>
                  <c:pt idx="21">
                    <c:v>94.288175292557227</c:v>
                  </c:pt>
                  <c:pt idx="22">
                    <c:v>85.868853491822051</c:v>
                  </c:pt>
                  <c:pt idx="23">
                    <c:v>32.97423236407483</c:v>
                  </c:pt>
                  <c:pt idx="24">
                    <c:v>44.093763731394027</c:v>
                  </c:pt>
                  <c:pt idx="25">
                    <c:v>47.741596119107712</c:v>
                  </c:pt>
                  <c:pt idx="26">
                    <c:v>63.718913989489813</c:v>
                  </c:pt>
                  <c:pt idx="27">
                    <c:v>81.603063667977565</c:v>
                  </c:pt>
                  <c:pt idx="28">
                    <c:v>53.167095087093109</c:v>
                  </c:pt>
                  <c:pt idx="29">
                    <c:v>91.414659655877941</c:v>
                  </c:pt>
                  <c:pt idx="30">
                    <c:v>126.45418142552661</c:v>
                  </c:pt>
                  <c:pt idx="31">
                    <c:v>88.371149138166132</c:v>
                  </c:pt>
                  <c:pt idx="32">
                    <c:v>37.359603852289432</c:v>
                  </c:pt>
                  <c:pt idx="33">
                    <c:v>93.026877836461864</c:v>
                  </c:pt>
                  <c:pt idx="34">
                    <c:v>61.711101108309492</c:v>
                  </c:pt>
                  <c:pt idx="35">
                    <c:v>21.249470581640367</c:v>
                  </c:pt>
                  <c:pt idx="36">
                    <c:v>57.698873472538438</c:v>
                  </c:pt>
                  <c:pt idx="37">
                    <c:v>37.947858964637248</c:v>
                  </c:pt>
                  <c:pt idx="38">
                    <c:v>52.780109889995479</c:v>
                  </c:pt>
                  <c:pt idx="39">
                    <c:v>75.120969109829772</c:v>
                  </c:pt>
                  <c:pt idx="40">
                    <c:v>88.739731800360985</c:v>
                  </c:pt>
                  <c:pt idx="41">
                    <c:v>78.671087446405622</c:v>
                  </c:pt>
                  <c:pt idx="42">
                    <c:v>66.779188374822283</c:v>
                  </c:pt>
                  <c:pt idx="43">
                    <c:v>30.114780424236869</c:v>
                  </c:pt>
                  <c:pt idx="44">
                    <c:v>47.902400774908969</c:v>
                  </c:pt>
                  <c:pt idx="45">
                    <c:v>51.139612826066639</c:v>
                  </c:pt>
                  <c:pt idx="46">
                    <c:v>96.259233323354493</c:v>
                  </c:pt>
                  <c:pt idx="47">
                    <c:v>92.341431654485405</c:v>
                  </c:pt>
                  <c:pt idx="48">
                    <c:v>108.05711452745719</c:v>
                  </c:pt>
                  <c:pt idx="49">
                    <c:v>20.22028684267362</c:v>
                  </c:pt>
                  <c:pt idx="50">
                    <c:v>24.212393520674489</c:v>
                  </c:pt>
                  <c:pt idx="51">
                    <c:v>57.122324882658617</c:v>
                  </c:pt>
                  <c:pt idx="52">
                    <c:v>52.875892427456954</c:v>
                  </c:pt>
                  <c:pt idx="53">
                    <c:v>48.007916013924202</c:v>
                  </c:pt>
                  <c:pt idx="54">
                    <c:v>123.31082677526737</c:v>
                  </c:pt>
                  <c:pt idx="55">
                    <c:v>125.44138073219698</c:v>
                  </c:pt>
                  <c:pt idx="56">
                    <c:v>75.639539924565909</c:v>
                  </c:pt>
                  <c:pt idx="57">
                    <c:v>127.10798558705899</c:v>
                  </c:pt>
                  <c:pt idx="58">
                    <c:v>65.043523889777063</c:v>
                  </c:pt>
                  <c:pt idx="59">
                    <c:v>30.171841176832409</c:v>
                  </c:pt>
                  <c:pt idx="60">
                    <c:v>41.510239700584719</c:v>
                  </c:pt>
                  <c:pt idx="61">
                    <c:v>44.468640635845837</c:v>
                  </c:pt>
                  <c:pt idx="62">
                    <c:v>15.498387012847498</c:v>
                  </c:pt>
                  <c:pt idx="63">
                    <c:v>40.486293977097979</c:v>
                  </c:pt>
                  <c:pt idx="64">
                    <c:v>33.891886934781319</c:v>
                  </c:pt>
                  <c:pt idx="65">
                    <c:v>35.018566504070378</c:v>
                  </c:pt>
                  <c:pt idx="66">
                    <c:v>87.928607403961522</c:v>
                  </c:pt>
                  <c:pt idx="67">
                    <c:v>100.6331953184435</c:v>
                  </c:pt>
                  <c:pt idx="68">
                    <c:v>56.936280173541363</c:v>
                  </c:pt>
                  <c:pt idx="69">
                    <c:v>104.35736677398486</c:v>
                  </c:pt>
                  <c:pt idx="70">
                    <c:v>67.696676432451241</c:v>
                  </c:pt>
                  <c:pt idx="71">
                    <c:v>73.398637589535682</c:v>
                  </c:pt>
                  <c:pt idx="72">
                    <c:v>61.338894675401512</c:v>
                  </c:pt>
                  <c:pt idx="73">
                    <c:v>122.43218531088955</c:v>
                  </c:pt>
                  <c:pt idx="74">
                    <c:v>98.762543507141402</c:v>
                  </c:pt>
                  <c:pt idx="75">
                    <c:v>52.960928994873186</c:v>
                  </c:pt>
                  <c:pt idx="76">
                    <c:v>41.613699667297062</c:v>
                  </c:pt>
                  <c:pt idx="77">
                    <c:v>135.41809332581818</c:v>
                  </c:pt>
                  <c:pt idx="78">
                    <c:v>71.734649925959772</c:v>
                  </c:pt>
                  <c:pt idx="79">
                    <c:v>76.203674452089246</c:v>
                  </c:pt>
                  <c:pt idx="80">
                    <c:v>53.011885459772138</c:v>
                  </c:pt>
                  <c:pt idx="81">
                    <c:v>55.627331411815895</c:v>
                  </c:pt>
                  <c:pt idx="82">
                    <c:v>82.332010785599053</c:v>
                  </c:pt>
                  <c:pt idx="83">
                    <c:v>45.100997771667977</c:v>
                  </c:pt>
                  <c:pt idx="84">
                    <c:v>70.747155419847076</c:v>
                  </c:pt>
                  <c:pt idx="85">
                    <c:v>72.149566873266821</c:v>
                  </c:pt>
                  <c:pt idx="86">
                    <c:v>86.899021858706774</c:v>
                  </c:pt>
                  <c:pt idx="87">
                    <c:v>47.157820136219186</c:v>
                  </c:pt>
                  <c:pt idx="88">
                    <c:v>138.52075656738234</c:v>
                  </c:pt>
                  <c:pt idx="89">
                    <c:v>71.262472592522343</c:v>
                  </c:pt>
                  <c:pt idx="90">
                    <c:v>66.218124407144003</c:v>
                  </c:pt>
                  <c:pt idx="91">
                    <c:v>30.290262461721916</c:v>
                  </c:pt>
                  <c:pt idx="92">
                    <c:v>40.14847444175183</c:v>
                  </c:pt>
                  <c:pt idx="93">
                    <c:v>106.32102332088418</c:v>
                  </c:pt>
                  <c:pt idx="94">
                    <c:v>101.6280473097855</c:v>
                  </c:pt>
                  <c:pt idx="95">
                    <c:v>93.517698859627615</c:v>
                  </c:pt>
                  <c:pt idx="96">
                    <c:v>92.058351060618065</c:v>
                  </c:pt>
                  <c:pt idx="97">
                    <c:v>125.52035691472517</c:v>
                  </c:pt>
                  <c:pt idx="98">
                    <c:v>53.0315000730698</c:v>
                  </c:pt>
                  <c:pt idx="99">
                    <c:v>59.505966087443696</c:v>
                  </c:pt>
                  <c:pt idx="100">
                    <c:v>80.844913259895321</c:v>
                  </c:pt>
                  <c:pt idx="101">
                    <c:v>115.49528128889075</c:v>
                  </c:pt>
                  <c:pt idx="102">
                    <c:v>108.07340098285054</c:v>
                  </c:pt>
                  <c:pt idx="103">
                    <c:v>57.475212048325666</c:v>
                  </c:pt>
                  <c:pt idx="104">
                    <c:v>61.897172794886202</c:v>
                  </c:pt>
                  <c:pt idx="105">
                    <c:v>80.430964186686197</c:v>
                  </c:pt>
                  <c:pt idx="106">
                    <c:v>90.450760085253009</c:v>
                  </c:pt>
                  <c:pt idx="107">
                    <c:v>74.97692978510122</c:v>
                  </c:pt>
                  <c:pt idx="108">
                    <c:v>61.959341507152899</c:v>
                  </c:pt>
                  <c:pt idx="109">
                    <c:v>83.871330024031451</c:v>
                  </c:pt>
                  <c:pt idx="110">
                    <c:v>88.586116293694687</c:v>
                  </c:pt>
                  <c:pt idx="111">
                    <c:v>36.038312946085597</c:v>
                  </c:pt>
                  <c:pt idx="112">
                    <c:v>121.40897825119853</c:v>
                  </c:pt>
                  <c:pt idx="113">
                    <c:v>93.190664768527114</c:v>
                  </c:pt>
                  <c:pt idx="114">
                    <c:v>62.523275665946997</c:v>
                  </c:pt>
                  <c:pt idx="115">
                    <c:v>75.634648144881325</c:v>
                  </c:pt>
                  <c:pt idx="116">
                    <c:v>58.566714095977751</c:v>
                  </c:pt>
                  <c:pt idx="117">
                    <c:v>85.807575423152457</c:v>
                  </c:pt>
                  <c:pt idx="118">
                    <c:v>66.594744537388237</c:v>
                  </c:pt>
                  <c:pt idx="119">
                    <c:v>100.91511284242812</c:v>
                  </c:pt>
                  <c:pt idx="120">
                    <c:v>60.457092222501082</c:v>
                  </c:pt>
                  <c:pt idx="121">
                    <c:v>88.059638881839618</c:v>
                  </c:pt>
                  <c:pt idx="122">
                    <c:v>88.406787069771951</c:v>
                  </c:pt>
                  <c:pt idx="123">
                    <c:v>19.613770672667709</c:v>
                  </c:pt>
                  <c:pt idx="124">
                    <c:v>68.613118279232879</c:v>
                  </c:pt>
                  <c:pt idx="125">
                    <c:v>79.454137714784878</c:v>
                  </c:pt>
                  <c:pt idx="126">
                    <c:v>145.30932523413628</c:v>
                  </c:pt>
                  <c:pt idx="127">
                    <c:v>82.574572357354654</c:v>
                  </c:pt>
                  <c:pt idx="128">
                    <c:v>77.076196065970976</c:v>
                  </c:pt>
                  <c:pt idx="129">
                    <c:v>38.895501025182845</c:v>
                  </c:pt>
                  <c:pt idx="130">
                    <c:v>32.759731378630079</c:v>
                  </c:pt>
                  <c:pt idx="131">
                    <c:v>34.283523739545792</c:v>
                  </c:pt>
                  <c:pt idx="132">
                    <c:v>117.66205845556162</c:v>
                  </c:pt>
                  <c:pt idx="133">
                    <c:v>78.648585492683836</c:v>
                  </c:pt>
                  <c:pt idx="134">
                    <c:v>11.825396399275586</c:v>
                  </c:pt>
                  <c:pt idx="135">
                    <c:v>1.4696938456699069</c:v>
                  </c:pt>
                  <c:pt idx="136">
                    <c:v>2.5573423705088842</c:v>
                  </c:pt>
                  <c:pt idx="137">
                    <c:v>3.8807215823864505</c:v>
                  </c:pt>
                  <c:pt idx="138">
                    <c:v>0</c:v>
                  </c:pt>
                  <c:pt idx="139">
                    <c:v>1.6248076809271919</c:v>
                  </c:pt>
                  <c:pt idx="140">
                    <c:v>5.1224993899462783</c:v>
                  </c:pt>
                  <c:pt idx="141">
                    <c:v>2.2226110770892866</c:v>
                  </c:pt>
                  <c:pt idx="142">
                    <c:v>7.2013887549555333</c:v>
                  </c:pt>
                  <c:pt idx="143">
                    <c:v>1.6911534525287761</c:v>
                  </c:pt>
                  <c:pt idx="144">
                    <c:v>1.5937377450509227</c:v>
                  </c:pt>
                  <c:pt idx="145">
                    <c:v>20.028479722634966</c:v>
                  </c:pt>
                  <c:pt idx="146">
                    <c:v>10.2810505299799</c:v>
                  </c:pt>
                  <c:pt idx="147">
                    <c:v>5.4552726787943424</c:v>
                  </c:pt>
                  <c:pt idx="148">
                    <c:v>10.580170130957253</c:v>
                  </c:pt>
                  <c:pt idx="149">
                    <c:v>18.441800345953212</c:v>
                  </c:pt>
                  <c:pt idx="150">
                    <c:v>41.750449099380951</c:v>
                  </c:pt>
                  <c:pt idx="151">
                    <c:v>28.943738528393318</c:v>
                  </c:pt>
                  <c:pt idx="152">
                    <c:v>86.075199680279567</c:v>
                  </c:pt>
                  <c:pt idx="153">
                    <c:v>31.95528125365195</c:v>
                  </c:pt>
                  <c:pt idx="154">
                    <c:v>66.304147683233211</c:v>
                  </c:pt>
                  <c:pt idx="155">
                    <c:v>41.053136299191564</c:v>
                  </c:pt>
                  <c:pt idx="156">
                    <c:v>39.477335269746867</c:v>
                  </c:pt>
                  <c:pt idx="157">
                    <c:v>71.836620187756608</c:v>
                  </c:pt>
                  <c:pt idx="158">
                    <c:v>49.867825298482785</c:v>
                  </c:pt>
                  <c:pt idx="159">
                    <c:v>43.14556755913636</c:v>
                  </c:pt>
                  <c:pt idx="160">
                    <c:v>57.033674263543631</c:v>
                  </c:pt>
                  <c:pt idx="161">
                    <c:v>25.069104491385406</c:v>
                  </c:pt>
                  <c:pt idx="162">
                    <c:v>6.6828137786414485</c:v>
                  </c:pt>
                  <c:pt idx="163">
                    <c:v>12.085528536228772</c:v>
                  </c:pt>
                  <c:pt idx="164">
                    <c:v>20.18316129846858</c:v>
                  </c:pt>
                  <c:pt idx="165">
                    <c:v>3.7363083384538807</c:v>
                  </c:pt>
                  <c:pt idx="166">
                    <c:v>3.2465366161495854</c:v>
                  </c:pt>
                  <c:pt idx="167">
                    <c:v>2.0396078054371136</c:v>
                  </c:pt>
                  <c:pt idx="168">
                    <c:v>30.978056749899594</c:v>
                  </c:pt>
                  <c:pt idx="169">
                    <c:v>69.046650896332395</c:v>
                  </c:pt>
                  <c:pt idx="170">
                    <c:v>65.285526726832799</c:v>
                  </c:pt>
                  <c:pt idx="171">
                    <c:v>106.0629058625116</c:v>
                  </c:pt>
                  <c:pt idx="172">
                    <c:v>61.488535516793696</c:v>
                  </c:pt>
                  <c:pt idx="173">
                    <c:v>80.507515177155966</c:v>
                  </c:pt>
                  <c:pt idx="174">
                    <c:v>18.988417522268673</c:v>
                  </c:pt>
                  <c:pt idx="175">
                    <c:v>31.359846938401979</c:v>
                  </c:pt>
                  <c:pt idx="176">
                    <c:v>66.2</c:v>
                  </c:pt>
                  <c:pt idx="177">
                    <c:v>49.664272872961703</c:v>
                  </c:pt>
                  <c:pt idx="178">
                    <c:v>45.494395259196487</c:v>
                  </c:pt>
                  <c:pt idx="179">
                    <c:v>61.833162623304332</c:v>
                  </c:pt>
                  <c:pt idx="180">
                    <c:v>69.073873497871816</c:v>
                  </c:pt>
                  <c:pt idx="181">
                    <c:v>35.067648908930295</c:v>
                  </c:pt>
                  <c:pt idx="182">
                    <c:v>53.366094104777801</c:v>
                  </c:pt>
                  <c:pt idx="183">
                    <c:v>25.154721226839307</c:v>
                  </c:pt>
                  <c:pt idx="184">
                    <c:v>29.317230428538092</c:v>
                  </c:pt>
                  <c:pt idx="185">
                    <c:v>16.465114636709941</c:v>
                  </c:pt>
                  <c:pt idx="186">
                    <c:v>24.959166652755055</c:v>
                  </c:pt>
                  <c:pt idx="187">
                    <c:v>42.023088891703331</c:v>
                  </c:pt>
                  <c:pt idx="188">
                    <c:v>15.85685971433184</c:v>
                  </c:pt>
                  <c:pt idx="189">
                    <c:v>5.9548299723837621</c:v>
                  </c:pt>
                  <c:pt idx="190">
                    <c:v>12.195900950729307</c:v>
                  </c:pt>
                  <c:pt idx="191">
                    <c:v>10.219589032832975</c:v>
                  </c:pt>
                  <c:pt idx="192">
                    <c:v>1.4832396974191324</c:v>
                  </c:pt>
                  <c:pt idx="193">
                    <c:v>20.667849428520615</c:v>
                  </c:pt>
                  <c:pt idx="194">
                    <c:v>4.4944410108488464</c:v>
                  </c:pt>
                  <c:pt idx="195">
                    <c:v>13.141537200799608</c:v>
                  </c:pt>
                  <c:pt idx="196">
                    <c:v>32.427457501321314</c:v>
                  </c:pt>
                  <c:pt idx="197">
                    <c:v>52.468085537781917</c:v>
                  </c:pt>
                  <c:pt idx="198">
                    <c:v>68.456847721758265</c:v>
                  </c:pt>
                  <c:pt idx="199">
                    <c:v>37.248624135664393</c:v>
                  </c:pt>
                  <c:pt idx="200">
                    <c:v>26.454867227034043</c:v>
                  </c:pt>
                  <c:pt idx="201">
                    <c:v>23.461457755220579</c:v>
                  </c:pt>
                  <c:pt idx="202">
                    <c:v>13.264237633576986</c:v>
                  </c:pt>
                  <c:pt idx="203">
                    <c:v>10.072735477515527</c:v>
                  </c:pt>
                  <c:pt idx="204">
                    <c:v>3.9572717874818757</c:v>
                  </c:pt>
                  <c:pt idx="205">
                    <c:v>15.019986684414869</c:v>
                  </c:pt>
                  <c:pt idx="206">
                    <c:v>23.45079955992972</c:v>
                  </c:pt>
                  <c:pt idx="207">
                    <c:v>46.705888279744769</c:v>
                  </c:pt>
                  <c:pt idx="208">
                    <c:v>4.0074929819027751</c:v>
                  </c:pt>
                  <c:pt idx="209">
                    <c:v>20.192572892031368</c:v>
                  </c:pt>
                  <c:pt idx="210">
                    <c:v>6.6753277073114541</c:v>
                  </c:pt>
                  <c:pt idx="211">
                    <c:v>0.39999999999999997</c:v>
                  </c:pt>
                  <c:pt idx="212">
                    <c:v>3.1622776601683791</c:v>
                  </c:pt>
                  <c:pt idx="213">
                    <c:v>38.656952802827071</c:v>
                  </c:pt>
                  <c:pt idx="214">
                    <c:v>7.2567210226106935</c:v>
                  </c:pt>
                  <c:pt idx="215">
                    <c:v>8.8938180777436635</c:v>
                  </c:pt>
                  <c:pt idx="216">
                    <c:v>1.3638181696985856</c:v>
                  </c:pt>
                  <c:pt idx="217">
                    <c:v>30.172172609873488</c:v>
                  </c:pt>
                  <c:pt idx="218">
                    <c:v>5.9042357676502046</c:v>
                  </c:pt>
                  <c:pt idx="219">
                    <c:v>0.37416573867739411</c:v>
                  </c:pt>
                  <c:pt idx="220">
                    <c:v>13.208330704521295</c:v>
                  </c:pt>
                  <c:pt idx="221">
                    <c:v>1.4142135623730951</c:v>
                  </c:pt>
                  <c:pt idx="222">
                    <c:v>4.6086874487211649</c:v>
                  </c:pt>
                  <c:pt idx="223">
                    <c:v>14.235167719419396</c:v>
                  </c:pt>
                  <c:pt idx="224">
                    <c:v>34.183914345785503</c:v>
                  </c:pt>
                  <c:pt idx="225">
                    <c:v>49.372461960084586</c:v>
                  </c:pt>
                  <c:pt idx="226">
                    <c:v>64.323868042896791</c:v>
                  </c:pt>
                  <c:pt idx="227">
                    <c:v>124.60882793767063</c:v>
                  </c:pt>
                  <c:pt idx="228">
                    <c:v>59.232085899451484</c:v>
                  </c:pt>
                  <c:pt idx="229">
                    <c:v>76.929578186806651</c:v>
                  </c:pt>
                  <c:pt idx="230">
                    <c:v>48.192738042157345</c:v>
                  </c:pt>
                  <c:pt idx="231">
                    <c:v>65.681504245868183</c:v>
                  </c:pt>
                  <c:pt idx="232">
                    <c:v>93.246662138652439</c:v>
                  </c:pt>
                  <c:pt idx="233">
                    <c:v>30.269786916990348</c:v>
                  </c:pt>
                  <c:pt idx="234">
                    <c:v>103.45946065971927</c:v>
                  </c:pt>
                  <c:pt idx="235">
                    <c:v>24.727312834192073</c:v>
                  </c:pt>
                  <c:pt idx="236">
                    <c:v>16.623477373882999</c:v>
                  </c:pt>
                  <c:pt idx="237">
                    <c:v>1.4696938456699069</c:v>
                  </c:pt>
                  <c:pt idx="238">
                    <c:v>6.4606501220852373</c:v>
                  </c:pt>
                  <c:pt idx="239">
                    <c:v>2.1118712081942874</c:v>
                  </c:pt>
                  <c:pt idx="240">
                    <c:v>6.7527772064536524</c:v>
                  </c:pt>
                  <c:pt idx="241">
                    <c:v>29.07748269709742</c:v>
                  </c:pt>
                  <c:pt idx="242">
                    <c:v>38.758740949623217</c:v>
                  </c:pt>
                  <c:pt idx="243">
                    <c:v>80.475089313401824</c:v>
                  </c:pt>
                  <c:pt idx="244">
                    <c:v>30.630703550522632</c:v>
                  </c:pt>
                  <c:pt idx="245">
                    <c:v>26.264805348602909</c:v>
                  </c:pt>
                  <c:pt idx="246">
                    <c:v>67.038048897622318</c:v>
                  </c:pt>
                  <c:pt idx="247">
                    <c:v>27.603622950620082</c:v>
                  </c:pt>
                  <c:pt idx="248">
                    <c:v>32.780176936679275</c:v>
                  </c:pt>
                  <c:pt idx="249">
                    <c:v>25.374002443445928</c:v>
                  </c:pt>
                  <c:pt idx="250">
                    <c:v>12.085528536228772</c:v>
                  </c:pt>
                  <c:pt idx="251">
                    <c:v>24.6686035275611</c:v>
                  </c:pt>
                  <c:pt idx="252">
                    <c:v>72.435212431523937</c:v>
                  </c:pt>
                  <c:pt idx="253">
                    <c:v>20.807210288743658</c:v>
                  </c:pt>
                  <c:pt idx="254">
                    <c:v>38.201570648338532</c:v>
                  </c:pt>
                  <c:pt idx="255">
                    <c:v>3.4292856398964493</c:v>
                  </c:pt>
                  <c:pt idx="256">
                    <c:v>1.2884098726725124</c:v>
                  </c:pt>
                  <c:pt idx="257">
                    <c:v>15.087743370033836</c:v>
                  </c:pt>
                  <c:pt idx="258">
                    <c:v>3.1048349392520045</c:v>
                  </c:pt>
                  <c:pt idx="259">
                    <c:v>0.63245553203367588</c:v>
                  </c:pt>
                  <c:pt idx="260">
                    <c:v>4.3520110293977883</c:v>
                  </c:pt>
                  <c:pt idx="261">
                    <c:v>16.387800340497197</c:v>
                  </c:pt>
                  <c:pt idx="262">
                    <c:v>9.4445751624940755</c:v>
                  </c:pt>
                  <c:pt idx="263">
                    <c:v>15.765151442342697</c:v>
                  </c:pt>
                  <c:pt idx="264">
                    <c:v>15.863795258386308</c:v>
                  </c:pt>
                  <c:pt idx="265">
                    <c:v>4.6475800154489004</c:v>
                  </c:pt>
                  <c:pt idx="266">
                    <c:v>9.8620484687513059</c:v>
                  </c:pt>
                  <c:pt idx="267">
                    <c:v>11.766902736064404</c:v>
                  </c:pt>
                  <c:pt idx="268">
                    <c:v>14.23938200906205</c:v>
                  </c:pt>
                  <c:pt idx="269">
                    <c:v>18.233485678827293</c:v>
                  </c:pt>
                  <c:pt idx="270">
                    <c:v>33.074159097398081</c:v>
                  </c:pt>
                  <c:pt idx="271">
                    <c:v>87.871838492204091</c:v>
                  </c:pt>
                  <c:pt idx="272">
                    <c:v>87.405606227518376</c:v>
                  </c:pt>
                  <c:pt idx="273">
                    <c:v>36.122015447646326</c:v>
                  </c:pt>
                  <c:pt idx="274">
                    <c:v>103.22422196364572</c:v>
                  </c:pt>
                  <c:pt idx="275">
                    <c:v>111.99357124406738</c:v>
                  </c:pt>
                  <c:pt idx="276">
                    <c:v>168.64329218797883</c:v>
                  </c:pt>
                  <c:pt idx="277">
                    <c:v>52.817232036523812</c:v>
                  </c:pt>
                  <c:pt idx="278">
                    <c:v>94.749459101358468</c:v>
                  </c:pt>
                  <c:pt idx="279">
                    <c:v>101.09154267296547</c:v>
                  </c:pt>
                  <c:pt idx="280">
                    <c:v>145.22100399046963</c:v>
                  </c:pt>
                  <c:pt idx="281">
                    <c:v>105.45302271627872</c:v>
                  </c:pt>
                  <c:pt idx="282">
                    <c:v>91.608624048175713</c:v>
                  </c:pt>
                  <c:pt idx="283">
                    <c:v>29.365626163935271</c:v>
                  </c:pt>
                  <c:pt idx="284">
                    <c:v>24.637369989509839</c:v>
                  </c:pt>
                  <c:pt idx="285">
                    <c:v>94.402118620293678</c:v>
                  </c:pt>
                  <c:pt idx="286">
                    <c:v>82.11150954646979</c:v>
                  </c:pt>
                  <c:pt idx="287">
                    <c:v>76.922428458805172</c:v>
                  </c:pt>
                  <c:pt idx="288">
                    <c:v>44.11961015240275</c:v>
                  </c:pt>
                </c:numCache>
              </c:numRef>
            </c:plus>
            <c:minus>
              <c:numRef>
                <c:f>Activity!$5:$5</c:f>
                <c:numCache>
                  <c:formatCode>General</c:formatCode>
                  <c:ptCount val="16384"/>
                  <c:pt idx="1">
                    <c:v>40.460598117180616</c:v>
                  </c:pt>
                  <c:pt idx="2">
                    <c:v>88.208502991491684</c:v>
                  </c:pt>
                  <c:pt idx="3">
                    <c:v>74.071992007775776</c:v>
                  </c:pt>
                  <c:pt idx="4">
                    <c:v>56.19252619343608</c:v>
                  </c:pt>
                  <c:pt idx="5">
                    <c:v>9.6124918725583317</c:v>
                  </c:pt>
                  <c:pt idx="6">
                    <c:v>42.120541307062993</c:v>
                  </c:pt>
                  <c:pt idx="7">
                    <c:v>69.13465122498269</c:v>
                  </c:pt>
                  <c:pt idx="8">
                    <c:v>79.118265906173647</c:v>
                  </c:pt>
                  <c:pt idx="9">
                    <c:v>50.547601327857286</c:v>
                  </c:pt>
                  <c:pt idx="10">
                    <c:v>68.109764351376214</c:v>
                  </c:pt>
                  <c:pt idx="11">
                    <c:v>107.9933331275593</c:v>
                  </c:pt>
                  <c:pt idx="12">
                    <c:v>112.69720493428396</c:v>
                  </c:pt>
                  <c:pt idx="13">
                    <c:v>55.341304646710313</c:v>
                  </c:pt>
                  <c:pt idx="14">
                    <c:v>96.271698852778115</c:v>
                  </c:pt>
                  <c:pt idx="15">
                    <c:v>74.684402655440707</c:v>
                  </c:pt>
                  <c:pt idx="16">
                    <c:v>62.461668245412724</c:v>
                  </c:pt>
                  <c:pt idx="17">
                    <c:v>84.598817958645256</c:v>
                  </c:pt>
                  <c:pt idx="18">
                    <c:v>98.523905728508353</c:v>
                  </c:pt>
                  <c:pt idx="19">
                    <c:v>109.08042904206052</c:v>
                  </c:pt>
                  <c:pt idx="20">
                    <c:v>128.03030891160108</c:v>
                  </c:pt>
                  <c:pt idx="21">
                    <c:v>94.288175292557227</c:v>
                  </c:pt>
                  <c:pt idx="22">
                    <c:v>85.868853491822051</c:v>
                  </c:pt>
                  <c:pt idx="23">
                    <c:v>32.97423236407483</c:v>
                  </c:pt>
                  <c:pt idx="24">
                    <c:v>44.093763731394027</c:v>
                  </c:pt>
                  <c:pt idx="25">
                    <c:v>47.741596119107712</c:v>
                  </c:pt>
                  <c:pt idx="26">
                    <c:v>63.718913989489813</c:v>
                  </c:pt>
                  <c:pt idx="27">
                    <c:v>81.603063667977565</c:v>
                  </c:pt>
                  <c:pt idx="28">
                    <c:v>53.167095087093109</c:v>
                  </c:pt>
                  <c:pt idx="29">
                    <c:v>91.414659655877941</c:v>
                  </c:pt>
                  <c:pt idx="30">
                    <c:v>126.45418142552661</c:v>
                  </c:pt>
                  <c:pt idx="31">
                    <c:v>88.371149138166132</c:v>
                  </c:pt>
                  <c:pt idx="32">
                    <c:v>37.359603852289432</c:v>
                  </c:pt>
                  <c:pt idx="33">
                    <c:v>93.026877836461864</c:v>
                  </c:pt>
                  <c:pt idx="34">
                    <c:v>61.711101108309492</c:v>
                  </c:pt>
                  <c:pt idx="35">
                    <c:v>21.249470581640367</c:v>
                  </c:pt>
                  <c:pt idx="36">
                    <c:v>57.698873472538438</c:v>
                  </c:pt>
                  <c:pt idx="37">
                    <c:v>37.947858964637248</c:v>
                  </c:pt>
                  <c:pt idx="38">
                    <c:v>52.780109889995479</c:v>
                  </c:pt>
                  <c:pt idx="39">
                    <c:v>75.120969109829772</c:v>
                  </c:pt>
                  <c:pt idx="40">
                    <c:v>88.739731800360985</c:v>
                  </c:pt>
                  <c:pt idx="41">
                    <c:v>78.671087446405622</c:v>
                  </c:pt>
                  <c:pt idx="42">
                    <c:v>66.779188374822283</c:v>
                  </c:pt>
                  <c:pt idx="43">
                    <c:v>30.114780424236869</c:v>
                  </c:pt>
                  <c:pt idx="44">
                    <c:v>47.902400774908969</c:v>
                  </c:pt>
                  <c:pt idx="45">
                    <c:v>51.139612826066639</c:v>
                  </c:pt>
                  <c:pt idx="46">
                    <c:v>96.259233323354493</c:v>
                  </c:pt>
                  <c:pt idx="47">
                    <c:v>92.341431654485405</c:v>
                  </c:pt>
                  <c:pt idx="48">
                    <c:v>108.05711452745719</c:v>
                  </c:pt>
                  <c:pt idx="49">
                    <c:v>20.22028684267362</c:v>
                  </c:pt>
                  <c:pt idx="50">
                    <c:v>24.212393520674489</c:v>
                  </c:pt>
                  <c:pt idx="51">
                    <c:v>57.122324882658617</c:v>
                  </c:pt>
                  <c:pt idx="52">
                    <c:v>52.875892427456954</c:v>
                  </c:pt>
                  <c:pt idx="53">
                    <c:v>48.007916013924202</c:v>
                  </c:pt>
                  <c:pt idx="54">
                    <c:v>123.31082677526737</c:v>
                  </c:pt>
                  <c:pt idx="55">
                    <c:v>125.44138073219698</c:v>
                  </c:pt>
                  <c:pt idx="56">
                    <c:v>75.639539924565909</c:v>
                  </c:pt>
                  <c:pt idx="57">
                    <c:v>127.10798558705899</c:v>
                  </c:pt>
                  <c:pt idx="58">
                    <c:v>65.043523889777063</c:v>
                  </c:pt>
                  <c:pt idx="59">
                    <c:v>30.171841176832409</c:v>
                  </c:pt>
                  <c:pt idx="60">
                    <c:v>41.510239700584719</c:v>
                  </c:pt>
                  <c:pt idx="61">
                    <c:v>44.468640635845837</c:v>
                  </c:pt>
                  <c:pt idx="62">
                    <c:v>15.498387012847498</c:v>
                  </c:pt>
                  <c:pt idx="63">
                    <c:v>40.486293977097979</c:v>
                  </c:pt>
                  <c:pt idx="64">
                    <c:v>33.891886934781319</c:v>
                  </c:pt>
                  <c:pt idx="65">
                    <c:v>35.018566504070378</c:v>
                  </c:pt>
                  <c:pt idx="66">
                    <c:v>87.928607403961522</c:v>
                  </c:pt>
                  <c:pt idx="67">
                    <c:v>100.6331953184435</c:v>
                  </c:pt>
                  <c:pt idx="68">
                    <c:v>56.936280173541363</c:v>
                  </c:pt>
                  <c:pt idx="69">
                    <c:v>104.35736677398486</c:v>
                  </c:pt>
                  <c:pt idx="70">
                    <c:v>67.696676432451241</c:v>
                  </c:pt>
                  <c:pt idx="71">
                    <c:v>73.398637589535682</c:v>
                  </c:pt>
                  <c:pt idx="72">
                    <c:v>61.338894675401512</c:v>
                  </c:pt>
                  <c:pt idx="73">
                    <c:v>122.43218531088955</c:v>
                  </c:pt>
                  <c:pt idx="74">
                    <c:v>98.762543507141402</c:v>
                  </c:pt>
                  <c:pt idx="75">
                    <c:v>52.960928994873186</c:v>
                  </c:pt>
                  <c:pt idx="76">
                    <c:v>41.613699667297062</c:v>
                  </c:pt>
                  <c:pt idx="77">
                    <c:v>135.41809332581818</c:v>
                  </c:pt>
                  <c:pt idx="78">
                    <c:v>71.734649925959772</c:v>
                  </c:pt>
                  <c:pt idx="79">
                    <c:v>76.203674452089246</c:v>
                  </c:pt>
                  <c:pt idx="80">
                    <c:v>53.011885459772138</c:v>
                  </c:pt>
                  <c:pt idx="81">
                    <c:v>55.627331411815895</c:v>
                  </c:pt>
                  <c:pt idx="82">
                    <c:v>82.332010785599053</c:v>
                  </c:pt>
                  <c:pt idx="83">
                    <c:v>45.100997771667977</c:v>
                  </c:pt>
                  <c:pt idx="84">
                    <c:v>70.747155419847076</c:v>
                  </c:pt>
                  <c:pt idx="85">
                    <c:v>72.149566873266821</c:v>
                  </c:pt>
                  <c:pt idx="86">
                    <c:v>86.899021858706774</c:v>
                  </c:pt>
                  <c:pt idx="87">
                    <c:v>47.157820136219186</c:v>
                  </c:pt>
                  <c:pt idx="88">
                    <c:v>138.52075656738234</c:v>
                  </c:pt>
                  <c:pt idx="89">
                    <c:v>71.262472592522343</c:v>
                  </c:pt>
                  <c:pt idx="90">
                    <c:v>66.218124407144003</c:v>
                  </c:pt>
                  <c:pt idx="91">
                    <c:v>30.290262461721916</c:v>
                  </c:pt>
                  <c:pt idx="92">
                    <c:v>40.14847444175183</c:v>
                  </c:pt>
                  <c:pt idx="93">
                    <c:v>106.32102332088418</c:v>
                  </c:pt>
                  <c:pt idx="94">
                    <c:v>101.6280473097855</c:v>
                  </c:pt>
                  <c:pt idx="95">
                    <c:v>93.517698859627615</c:v>
                  </c:pt>
                  <c:pt idx="96">
                    <c:v>92.058351060618065</c:v>
                  </c:pt>
                  <c:pt idx="97">
                    <c:v>125.52035691472517</c:v>
                  </c:pt>
                  <c:pt idx="98">
                    <c:v>53.0315000730698</c:v>
                  </c:pt>
                  <c:pt idx="99">
                    <c:v>59.505966087443696</c:v>
                  </c:pt>
                  <c:pt idx="100">
                    <c:v>80.844913259895321</c:v>
                  </c:pt>
                  <c:pt idx="101">
                    <c:v>115.49528128889075</c:v>
                  </c:pt>
                  <c:pt idx="102">
                    <c:v>108.07340098285054</c:v>
                  </c:pt>
                  <c:pt idx="103">
                    <c:v>57.475212048325666</c:v>
                  </c:pt>
                  <c:pt idx="104">
                    <c:v>61.897172794886202</c:v>
                  </c:pt>
                  <c:pt idx="105">
                    <c:v>80.430964186686197</c:v>
                  </c:pt>
                  <c:pt idx="106">
                    <c:v>90.450760085253009</c:v>
                  </c:pt>
                  <c:pt idx="107">
                    <c:v>74.97692978510122</c:v>
                  </c:pt>
                  <c:pt idx="108">
                    <c:v>61.959341507152899</c:v>
                  </c:pt>
                  <c:pt idx="109">
                    <c:v>83.871330024031451</c:v>
                  </c:pt>
                  <c:pt idx="110">
                    <c:v>88.586116293694687</c:v>
                  </c:pt>
                  <c:pt idx="111">
                    <c:v>36.038312946085597</c:v>
                  </c:pt>
                  <c:pt idx="112">
                    <c:v>121.40897825119853</c:v>
                  </c:pt>
                  <c:pt idx="113">
                    <c:v>93.190664768527114</c:v>
                  </c:pt>
                  <c:pt idx="114">
                    <c:v>62.523275665946997</c:v>
                  </c:pt>
                  <c:pt idx="115">
                    <c:v>75.634648144881325</c:v>
                  </c:pt>
                  <c:pt idx="116">
                    <c:v>58.566714095977751</c:v>
                  </c:pt>
                  <c:pt idx="117">
                    <c:v>85.807575423152457</c:v>
                  </c:pt>
                  <c:pt idx="118">
                    <c:v>66.594744537388237</c:v>
                  </c:pt>
                  <c:pt idx="119">
                    <c:v>100.91511284242812</c:v>
                  </c:pt>
                  <c:pt idx="120">
                    <c:v>60.457092222501082</c:v>
                  </c:pt>
                  <c:pt idx="121">
                    <c:v>88.059638881839618</c:v>
                  </c:pt>
                  <c:pt idx="122">
                    <c:v>88.406787069771951</c:v>
                  </c:pt>
                  <c:pt idx="123">
                    <c:v>19.613770672667709</c:v>
                  </c:pt>
                  <c:pt idx="124">
                    <c:v>68.613118279232879</c:v>
                  </c:pt>
                  <c:pt idx="125">
                    <c:v>79.454137714784878</c:v>
                  </c:pt>
                  <c:pt idx="126">
                    <c:v>145.30932523413628</c:v>
                  </c:pt>
                  <c:pt idx="127">
                    <c:v>82.574572357354654</c:v>
                  </c:pt>
                  <c:pt idx="128">
                    <c:v>77.076196065970976</c:v>
                  </c:pt>
                  <c:pt idx="129">
                    <c:v>38.895501025182845</c:v>
                  </c:pt>
                  <c:pt idx="130">
                    <c:v>32.759731378630079</c:v>
                  </c:pt>
                  <c:pt idx="131">
                    <c:v>34.283523739545792</c:v>
                  </c:pt>
                  <c:pt idx="132">
                    <c:v>117.66205845556162</c:v>
                  </c:pt>
                  <c:pt idx="133">
                    <c:v>78.648585492683836</c:v>
                  </c:pt>
                  <c:pt idx="134">
                    <c:v>11.825396399275586</c:v>
                  </c:pt>
                  <c:pt idx="135">
                    <c:v>1.4696938456699069</c:v>
                  </c:pt>
                  <c:pt idx="136">
                    <c:v>2.5573423705088842</c:v>
                  </c:pt>
                  <c:pt idx="137">
                    <c:v>3.8807215823864505</c:v>
                  </c:pt>
                  <c:pt idx="138">
                    <c:v>0</c:v>
                  </c:pt>
                  <c:pt idx="139">
                    <c:v>1.6248076809271919</c:v>
                  </c:pt>
                  <c:pt idx="140">
                    <c:v>5.1224993899462783</c:v>
                  </c:pt>
                  <c:pt idx="141">
                    <c:v>2.2226110770892866</c:v>
                  </c:pt>
                  <c:pt idx="142">
                    <c:v>7.2013887549555333</c:v>
                  </c:pt>
                  <c:pt idx="143">
                    <c:v>1.6911534525287761</c:v>
                  </c:pt>
                  <c:pt idx="144">
                    <c:v>1.5937377450509227</c:v>
                  </c:pt>
                  <c:pt idx="145">
                    <c:v>20.028479722634966</c:v>
                  </c:pt>
                  <c:pt idx="146">
                    <c:v>10.2810505299799</c:v>
                  </c:pt>
                  <c:pt idx="147">
                    <c:v>5.4552726787943424</c:v>
                  </c:pt>
                  <c:pt idx="148">
                    <c:v>10.580170130957253</c:v>
                  </c:pt>
                  <c:pt idx="149">
                    <c:v>18.441800345953212</c:v>
                  </c:pt>
                  <c:pt idx="150">
                    <c:v>41.750449099380951</c:v>
                  </c:pt>
                  <c:pt idx="151">
                    <c:v>28.943738528393318</c:v>
                  </c:pt>
                  <c:pt idx="152">
                    <c:v>86.075199680279567</c:v>
                  </c:pt>
                  <c:pt idx="153">
                    <c:v>31.95528125365195</c:v>
                  </c:pt>
                  <c:pt idx="154">
                    <c:v>66.304147683233211</c:v>
                  </c:pt>
                  <c:pt idx="155">
                    <c:v>41.053136299191564</c:v>
                  </c:pt>
                  <c:pt idx="156">
                    <c:v>39.477335269746867</c:v>
                  </c:pt>
                  <c:pt idx="157">
                    <c:v>71.836620187756608</c:v>
                  </c:pt>
                  <c:pt idx="158">
                    <c:v>49.867825298482785</c:v>
                  </c:pt>
                  <c:pt idx="159">
                    <c:v>43.14556755913636</c:v>
                  </c:pt>
                  <c:pt idx="160">
                    <c:v>57.033674263543631</c:v>
                  </c:pt>
                  <c:pt idx="161">
                    <c:v>25.069104491385406</c:v>
                  </c:pt>
                  <c:pt idx="162">
                    <c:v>6.6828137786414485</c:v>
                  </c:pt>
                  <c:pt idx="163">
                    <c:v>12.085528536228772</c:v>
                  </c:pt>
                  <c:pt idx="164">
                    <c:v>20.18316129846858</c:v>
                  </c:pt>
                  <c:pt idx="165">
                    <c:v>3.7363083384538807</c:v>
                  </c:pt>
                  <c:pt idx="166">
                    <c:v>3.2465366161495854</c:v>
                  </c:pt>
                  <c:pt idx="167">
                    <c:v>2.0396078054371136</c:v>
                  </c:pt>
                  <c:pt idx="168">
                    <c:v>30.978056749899594</c:v>
                  </c:pt>
                  <c:pt idx="169">
                    <c:v>69.046650896332395</c:v>
                  </c:pt>
                  <c:pt idx="170">
                    <c:v>65.285526726832799</c:v>
                  </c:pt>
                  <c:pt idx="171">
                    <c:v>106.0629058625116</c:v>
                  </c:pt>
                  <c:pt idx="172">
                    <c:v>61.488535516793696</c:v>
                  </c:pt>
                  <c:pt idx="173">
                    <c:v>80.507515177155966</c:v>
                  </c:pt>
                  <c:pt idx="174">
                    <c:v>18.988417522268673</c:v>
                  </c:pt>
                  <c:pt idx="175">
                    <c:v>31.359846938401979</c:v>
                  </c:pt>
                  <c:pt idx="176">
                    <c:v>66.2</c:v>
                  </c:pt>
                  <c:pt idx="177">
                    <c:v>49.664272872961703</c:v>
                  </c:pt>
                  <c:pt idx="178">
                    <c:v>45.494395259196487</c:v>
                  </c:pt>
                  <c:pt idx="179">
                    <c:v>61.833162623304332</c:v>
                  </c:pt>
                  <c:pt idx="180">
                    <c:v>69.073873497871816</c:v>
                  </c:pt>
                  <c:pt idx="181">
                    <c:v>35.067648908930295</c:v>
                  </c:pt>
                  <c:pt idx="182">
                    <c:v>53.366094104777801</c:v>
                  </c:pt>
                  <c:pt idx="183">
                    <c:v>25.154721226839307</c:v>
                  </c:pt>
                  <c:pt idx="184">
                    <c:v>29.317230428538092</c:v>
                  </c:pt>
                  <c:pt idx="185">
                    <c:v>16.465114636709941</c:v>
                  </c:pt>
                  <c:pt idx="186">
                    <c:v>24.959166652755055</c:v>
                  </c:pt>
                  <c:pt idx="187">
                    <c:v>42.023088891703331</c:v>
                  </c:pt>
                  <c:pt idx="188">
                    <c:v>15.85685971433184</c:v>
                  </c:pt>
                  <c:pt idx="189">
                    <c:v>5.9548299723837621</c:v>
                  </c:pt>
                  <c:pt idx="190">
                    <c:v>12.195900950729307</c:v>
                  </c:pt>
                  <c:pt idx="191">
                    <c:v>10.219589032832975</c:v>
                  </c:pt>
                  <c:pt idx="192">
                    <c:v>1.4832396974191324</c:v>
                  </c:pt>
                  <c:pt idx="193">
                    <c:v>20.667849428520615</c:v>
                  </c:pt>
                  <c:pt idx="194">
                    <c:v>4.4944410108488464</c:v>
                  </c:pt>
                  <c:pt idx="195">
                    <c:v>13.141537200799608</c:v>
                  </c:pt>
                  <c:pt idx="196">
                    <c:v>32.427457501321314</c:v>
                  </c:pt>
                  <c:pt idx="197">
                    <c:v>52.468085537781917</c:v>
                  </c:pt>
                  <c:pt idx="198">
                    <c:v>68.456847721758265</c:v>
                  </c:pt>
                  <c:pt idx="199">
                    <c:v>37.248624135664393</c:v>
                  </c:pt>
                  <c:pt idx="200">
                    <c:v>26.454867227034043</c:v>
                  </c:pt>
                  <c:pt idx="201">
                    <c:v>23.461457755220579</c:v>
                  </c:pt>
                  <c:pt idx="202">
                    <c:v>13.264237633576986</c:v>
                  </c:pt>
                  <c:pt idx="203">
                    <c:v>10.072735477515527</c:v>
                  </c:pt>
                  <c:pt idx="204">
                    <c:v>3.9572717874818757</c:v>
                  </c:pt>
                  <c:pt idx="205">
                    <c:v>15.019986684414869</c:v>
                  </c:pt>
                  <c:pt idx="206">
                    <c:v>23.45079955992972</c:v>
                  </c:pt>
                  <c:pt idx="207">
                    <c:v>46.705888279744769</c:v>
                  </c:pt>
                  <c:pt idx="208">
                    <c:v>4.0074929819027751</c:v>
                  </c:pt>
                  <c:pt idx="209">
                    <c:v>20.192572892031368</c:v>
                  </c:pt>
                  <c:pt idx="210">
                    <c:v>6.6753277073114541</c:v>
                  </c:pt>
                  <c:pt idx="211">
                    <c:v>0.39999999999999997</c:v>
                  </c:pt>
                  <c:pt idx="212">
                    <c:v>3.1622776601683791</c:v>
                  </c:pt>
                  <c:pt idx="213">
                    <c:v>38.656952802827071</c:v>
                  </c:pt>
                  <c:pt idx="214">
                    <c:v>7.2567210226106935</c:v>
                  </c:pt>
                  <c:pt idx="215">
                    <c:v>8.8938180777436635</c:v>
                  </c:pt>
                  <c:pt idx="216">
                    <c:v>1.3638181696985856</c:v>
                  </c:pt>
                  <c:pt idx="217">
                    <c:v>30.172172609873488</c:v>
                  </c:pt>
                  <c:pt idx="218">
                    <c:v>5.9042357676502046</c:v>
                  </c:pt>
                  <c:pt idx="219">
                    <c:v>0.37416573867739411</c:v>
                  </c:pt>
                  <c:pt idx="220">
                    <c:v>13.208330704521295</c:v>
                  </c:pt>
                  <c:pt idx="221">
                    <c:v>1.4142135623730951</c:v>
                  </c:pt>
                  <c:pt idx="222">
                    <c:v>4.6086874487211649</c:v>
                  </c:pt>
                  <c:pt idx="223">
                    <c:v>14.235167719419396</c:v>
                  </c:pt>
                  <c:pt idx="224">
                    <c:v>34.183914345785503</c:v>
                  </c:pt>
                  <c:pt idx="225">
                    <c:v>49.372461960084586</c:v>
                  </c:pt>
                  <c:pt idx="226">
                    <c:v>64.323868042896791</c:v>
                  </c:pt>
                  <c:pt idx="227">
                    <c:v>124.60882793767063</c:v>
                  </c:pt>
                  <c:pt idx="228">
                    <c:v>59.232085899451484</c:v>
                  </c:pt>
                  <c:pt idx="229">
                    <c:v>76.929578186806651</c:v>
                  </c:pt>
                  <c:pt idx="230">
                    <c:v>48.192738042157345</c:v>
                  </c:pt>
                  <c:pt idx="231">
                    <c:v>65.681504245868183</c:v>
                  </c:pt>
                  <c:pt idx="232">
                    <c:v>93.246662138652439</c:v>
                  </c:pt>
                  <c:pt idx="233">
                    <c:v>30.269786916990348</c:v>
                  </c:pt>
                  <c:pt idx="234">
                    <c:v>103.45946065971927</c:v>
                  </c:pt>
                  <c:pt idx="235">
                    <c:v>24.727312834192073</c:v>
                  </c:pt>
                  <c:pt idx="236">
                    <c:v>16.623477373882999</c:v>
                  </c:pt>
                  <c:pt idx="237">
                    <c:v>1.4696938456699069</c:v>
                  </c:pt>
                  <c:pt idx="238">
                    <c:v>6.4606501220852373</c:v>
                  </c:pt>
                  <c:pt idx="239">
                    <c:v>2.1118712081942874</c:v>
                  </c:pt>
                  <c:pt idx="240">
                    <c:v>6.7527772064536524</c:v>
                  </c:pt>
                  <c:pt idx="241">
                    <c:v>29.07748269709742</c:v>
                  </c:pt>
                  <c:pt idx="242">
                    <c:v>38.758740949623217</c:v>
                  </c:pt>
                  <c:pt idx="243">
                    <c:v>80.475089313401824</c:v>
                  </c:pt>
                  <c:pt idx="244">
                    <c:v>30.630703550522632</c:v>
                  </c:pt>
                  <c:pt idx="245">
                    <c:v>26.264805348602909</c:v>
                  </c:pt>
                  <c:pt idx="246">
                    <c:v>67.038048897622318</c:v>
                  </c:pt>
                  <c:pt idx="247">
                    <c:v>27.603622950620082</c:v>
                  </c:pt>
                  <c:pt idx="248">
                    <c:v>32.780176936679275</c:v>
                  </c:pt>
                  <c:pt idx="249">
                    <c:v>25.374002443445928</c:v>
                  </c:pt>
                  <c:pt idx="250">
                    <c:v>12.085528536228772</c:v>
                  </c:pt>
                  <c:pt idx="251">
                    <c:v>24.6686035275611</c:v>
                  </c:pt>
                  <c:pt idx="252">
                    <c:v>72.435212431523937</c:v>
                  </c:pt>
                  <c:pt idx="253">
                    <c:v>20.807210288743658</c:v>
                  </c:pt>
                  <c:pt idx="254">
                    <c:v>38.201570648338532</c:v>
                  </c:pt>
                  <c:pt idx="255">
                    <c:v>3.4292856398964493</c:v>
                  </c:pt>
                  <c:pt idx="256">
                    <c:v>1.2884098726725124</c:v>
                  </c:pt>
                  <c:pt idx="257">
                    <c:v>15.087743370033836</c:v>
                  </c:pt>
                  <c:pt idx="258">
                    <c:v>3.1048349392520045</c:v>
                  </c:pt>
                  <c:pt idx="259">
                    <c:v>0.63245553203367588</c:v>
                  </c:pt>
                  <c:pt idx="260">
                    <c:v>4.3520110293977883</c:v>
                  </c:pt>
                  <c:pt idx="261">
                    <c:v>16.387800340497197</c:v>
                  </c:pt>
                  <c:pt idx="262">
                    <c:v>9.4445751624940755</c:v>
                  </c:pt>
                  <c:pt idx="263">
                    <c:v>15.765151442342697</c:v>
                  </c:pt>
                  <c:pt idx="264">
                    <c:v>15.863795258386308</c:v>
                  </c:pt>
                  <c:pt idx="265">
                    <c:v>4.6475800154489004</c:v>
                  </c:pt>
                  <c:pt idx="266">
                    <c:v>9.8620484687513059</c:v>
                  </c:pt>
                  <c:pt idx="267">
                    <c:v>11.766902736064404</c:v>
                  </c:pt>
                  <c:pt idx="268">
                    <c:v>14.23938200906205</c:v>
                  </c:pt>
                  <c:pt idx="269">
                    <c:v>18.233485678827293</c:v>
                  </c:pt>
                  <c:pt idx="270">
                    <c:v>33.074159097398081</c:v>
                  </c:pt>
                  <c:pt idx="271">
                    <c:v>87.871838492204091</c:v>
                  </c:pt>
                  <c:pt idx="272">
                    <c:v>87.405606227518376</c:v>
                  </c:pt>
                  <c:pt idx="273">
                    <c:v>36.122015447646326</c:v>
                  </c:pt>
                  <c:pt idx="274">
                    <c:v>103.22422196364572</c:v>
                  </c:pt>
                  <c:pt idx="275">
                    <c:v>111.99357124406738</c:v>
                  </c:pt>
                  <c:pt idx="276">
                    <c:v>168.64329218797883</c:v>
                  </c:pt>
                  <c:pt idx="277">
                    <c:v>52.817232036523812</c:v>
                  </c:pt>
                  <c:pt idx="278">
                    <c:v>94.749459101358468</c:v>
                  </c:pt>
                  <c:pt idx="279">
                    <c:v>101.09154267296547</c:v>
                  </c:pt>
                  <c:pt idx="280">
                    <c:v>145.22100399046963</c:v>
                  </c:pt>
                  <c:pt idx="281">
                    <c:v>105.45302271627872</c:v>
                  </c:pt>
                  <c:pt idx="282">
                    <c:v>91.608624048175713</c:v>
                  </c:pt>
                  <c:pt idx="283">
                    <c:v>29.365626163935271</c:v>
                  </c:pt>
                  <c:pt idx="284">
                    <c:v>24.637369989509839</c:v>
                  </c:pt>
                  <c:pt idx="285">
                    <c:v>94.402118620293678</c:v>
                  </c:pt>
                  <c:pt idx="286">
                    <c:v>82.11150954646979</c:v>
                  </c:pt>
                  <c:pt idx="287">
                    <c:v>76.922428458805172</c:v>
                  </c:pt>
                  <c:pt idx="288">
                    <c:v>44.11961015240275</c:v>
                  </c:pt>
                </c:numCache>
              </c:numRef>
            </c:minus>
            <c:spPr>
              <a:noFill/>
              <a:ln w="6350" cap="flat" cmpd="sng" algn="ctr">
                <a:solidFill>
                  <a:srgbClr val="FF0000"/>
                </a:solidFill>
                <a:round/>
              </a:ln>
              <a:effectLst/>
            </c:spPr>
          </c:errBars>
          <c:val>
            <c:numRef>
              <c:f>Activity!$B$3:$KC$3</c:f>
              <c:numCache>
                <c:formatCode>General</c:formatCode>
                <c:ptCount val="288"/>
                <c:pt idx="0">
                  <c:v>104.6</c:v>
                </c:pt>
                <c:pt idx="1">
                  <c:v>220.2</c:v>
                </c:pt>
                <c:pt idx="2">
                  <c:v>168.4</c:v>
                </c:pt>
                <c:pt idx="3">
                  <c:v>74</c:v>
                </c:pt>
                <c:pt idx="4">
                  <c:v>28</c:v>
                </c:pt>
                <c:pt idx="5">
                  <c:v>47.8</c:v>
                </c:pt>
                <c:pt idx="6">
                  <c:v>80</c:v>
                </c:pt>
                <c:pt idx="7">
                  <c:v>94</c:v>
                </c:pt>
                <c:pt idx="8">
                  <c:v>91.4</c:v>
                </c:pt>
                <c:pt idx="9">
                  <c:v>281.8</c:v>
                </c:pt>
                <c:pt idx="10">
                  <c:v>351.6</c:v>
                </c:pt>
                <c:pt idx="11">
                  <c:v>438.6</c:v>
                </c:pt>
                <c:pt idx="12">
                  <c:v>211.4</c:v>
                </c:pt>
                <c:pt idx="13">
                  <c:v>242.2</c:v>
                </c:pt>
                <c:pt idx="14">
                  <c:v>215.4</c:v>
                </c:pt>
                <c:pt idx="15">
                  <c:v>205.4</c:v>
                </c:pt>
                <c:pt idx="16">
                  <c:v>198.6</c:v>
                </c:pt>
                <c:pt idx="17">
                  <c:v>242.6</c:v>
                </c:pt>
                <c:pt idx="18">
                  <c:v>300.8</c:v>
                </c:pt>
                <c:pt idx="19">
                  <c:v>258.60000000000002</c:v>
                </c:pt>
                <c:pt idx="20">
                  <c:v>214.4</c:v>
                </c:pt>
                <c:pt idx="21">
                  <c:v>207.6</c:v>
                </c:pt>
                <c:pt idx="22">
                  <c:v>125</c:v>
                </c:pt>
                <c:pt idx="23">
                  <c:v>139.4</c:v>
                </c:pt>
                <c:pt idx="24">
                  <c:v>195.6</c:v>
                </c:pt>
                <c:pt idx="25">
                  <c:v>128</c:v>
                </c:pt>
                <c:pt idx="26">
                  <c:v>129.4</c:v>
                </c:pt>
                <c:pt idx="27">
                  <c:v>112.8</c:v>
                </c:pt>
                <c:pt idx="28">
                  <c:v>203.8</c:v>
                </c:pt>
                <c:pt idx="29">
                  <c:v>293.60000000000002</c:v>
                </c:pt>
                <c:pt idx="30">
                  <c:v>219.4</c:v>
                </c:pt>
                <c:pt idx="31">
                  <c:v>290.8</c:v>
                </c:pt>
                <c:pt idx="32">
                  <c:v>314</c:v>
                </c:pt>
                <c:pt idx="33">
                  <c:v>443.4</c:v>
                </c:pt>
                <c:pt idx="34">
                  <c:v>293.2</c:v>
                </c:pt>
                <c:pt idx="35">
                  <c:v>292.39999999999998</c:v>
                </c:pt>
                <c:pt idx="36">
                  <c:v>309.2</c:v>
                </c:pt>
                <c:pt idx="37">
                  <c:v>211.8</c:v>
                </c:pt>
                <c:pt idx="38">
                  <c:v>141.4</c:v>
                </c:pt>
                <c:pt idx="39">
                  <c:v>213.8</c:v>
                </c:pt>
                <c:pt idx="40">
                  <c:v>141.80000000000001</c:v>
                </c:pt>
                <c:pt idx="41">
                  <c:v>108.4</c:v>
                </c:pt>
                <c:pt idx="42">
                  <c:v>63</c:v>
                </c:pt>
                <c:pt idx="43">
                  <c:v>73.2</c:v>
                </c:pt>
                <c:pt idx="44">
                  <c:v>70.599999999999994</c:v>
                </c:pt>
                <c:pt idx="45">
                  <c:v>167.2</c:v>
                </c:pt>
                <c:pt idx="46">
                  <c:v>195.2</c:v>
                </c:pt>
                <c:pt idx="47">
                  <c:v>141.19999999999999</c:v>
                </c:pt>
                <c:pt idx="48">
                  <c:v>32.6</c:v>
                </c:pt>
                <c:pt idx="49">
                  <c:v>41.2</c:v>
                </c:pt>
                <c:pt idx="50">
                  <c:v>102.6</c:v>
                </c:pt>
                <c:pt idx="51">
                  <c:v>120.4</c:v>
                </c:pt>
                <c:pt idx="52">
                  <c:v>128.4</c:v>
                </c:pt>
                <c:pt idx="53">
                  <c:v>210.4</c:v>
                </c:pt>
                <c:pt idx="54">
                  <c:v>208.8</c:v>
                </c:pt>
                <c:pt idx="55">
                  <c:v>150.19999999999999</c:v>
                </c:pt>
                <c:pt idx="56">
                  <c:v>141.80000000000001</c:v>
                </c:pt>
                <c:pt idx="57">
                  <c:v>93.6</c:v>
                </c:pt>
                <c:pt idx="58">
                  <c:v>66.8</c:v>
                </c:pt>
                <c:pt idx="59">
                  <c:v>75</c:v>
                </c:pt>
                <c:pt idx="60">
                  <c:v>74.400000000000006</c:v>
                </c:pt>
                <c:pt idx="61">
                  <c:v>65</c:v>
                </c:pt>
                <c:pt idx="62">
                  <c:v>153.19999999999999</c:v>
                </c:pt>
                <c:pt idx="63">
                  <c:v>194.4</c:v>
                </c:pt>
                <c:pt idx="64">
                  <c:v>214</c:v>
                </c:pt>
                <c:pt idx="65">
                  <c:v>165.2</c:v>
                </c:pt>
                <c:pt idx="66">
                  <c:v>192.8</c:v>
                </c:pt>
                <c:pt idx="67">
                  <c:v>138.19999999999999</c:v>
                </c:pt>
                <c:pt idx="68">
                  <c:v>255.4</c:v>
                </c:pt>
                <c:pt idx="69">
                  <c:v>180.8</c:v>
                </c:pt>
                <c:pt idx="70">
                  <c:v>200.4</c:v>
                </c:pt>
                <c:pt idx="71">
                  <c:v>179.6</c:v>
                </c:pt>
                <c:pt idx="72">
                  <c:v>229.8</c:v>
                </c:pt>
                <c:pt idx="73">
                  <c:v>201.2</c:v>
                </c:pt>
                <c:pt idx="74">
                  <c:v>85.6</c:v>
                </c:pt>
                <c:pt idx="75">
                  <c:v>121</c:v>
                </c:pt>
                <c:pt idx="76">
                  <c:v>287.39999999999998</c:v>
                </c:pt>
                <c:pt idx="77">
                  <c:v>264.60000000000002</c:v>
                </c:pt>
                <c:pt idx="78">
                  <c:v>188</c:v>
                </c:pt>
                <c:pt idx="79">
                  <c:v>310.39999999999998</c:v>
                </c:pt>
                <c:pt idx="80">
                  <c:v>255</c:v>
                </c:pt>
                <c:pt idx="81">
                  <c:v>362.6</c:v>
                </c:pt>
                <c:pt idx="82">
                  <c:v>228</c:v>
                </c:pt>
                <c:pt idx="83">
                  <c:v>354.6</c:v>
                </c:pt>
                <c:pt idx="84">
                  <c:v>206.6</c:v>
                </c:pt>
                <c:pt idx="85">
                  <c:v>243.2</c:v>
                </c:pt>
                <c:pt idx="86">
                  <c:v>128.4</c:v>
                </c:pt>
                <c:pt idx="87">
                  <c:v>330</c:v>
                </c:pt>
                <c:pt idx="88">
                  <c:v>153.19999999999999</c:v>
                </c:pt>
                <c:pt idx="89">
                  <c:v>222.8</c:v>
                </c:pt>
                <c:pt idx="90">
                  <c:v>348</c:v>
                </c:pt>
                <c:pt idx="91">
                  <c:v>209</c:v>
                </c:pt>
                <c:pt idx="92">
                  <c:v>344.6</c:v>
                </c:pt>
                <c:pt idx="93">
                  <c:v>253.4</c:v>
                </c:pt>
                <c:pt idx="94">
                  <c:v>369.6</c:v>
                </c:pt>
                <c:pt idx="95">
                  <c:v>283.8</c:v>
                </c:pt>
                <c:pt idx="96">
                  <c:v>334.6</c:v>
                </c:pt>
                <c:pt idx="97">
                  <c:v>361.2</c:v>
                </c:pt>
                <c:pt idx="98">
                  <c:v>287.60000000000002</c:v>
                </c:pt>
                <c:pt idx="99">
                  <c:v>320</c:v>
                </c:pt>
                <c:pt idx="100">
                  <c:v>303.60000000000002</c:v>
                </c:pt>
                <c:pt idx="101">
                  <c:v>301.39999999999998</c:v>
                </c:pt>
                <c:pt idx="102">
                  <c:v>244</c:v>
                </c:pt>
                <c:pt idx="103">
                  <c:v>266.39999999999998</c:v>
                </c:pt>
                <c:pt idx="104">
                  <c:v>171.8</c:v>
                </c:pt>
                <c:pt idx="105">
                  <c:v>222.8</c:v>
                </c:pt>
                <c:pt idx="106">
                  <c:v>202.2</c:v>
                </c:pt>
                <c:pt idx="107">
                  <c:v>231.6</c:v>
                </c:pt>
                <c:pt idx="108">
                  <c:v>244</c:v>
                </c:pt>
                <c:pt idx="109">
                  <c:v>385</c:v>
                </c:pt>
                <c:pt idx="110">
                  <c:v>265.39999999999998</c:v>
                </c:pt>
                <c:pt idx="111">
                  <c:v>325.8</c:v>
                </c:pt>
                <c:pt idx="112">
                  <c:v>241</c:v>
                </c:pt>
                <c:pt idx="113">
                  <c:v>147.4</c:v>
                </c:pt>
                <c:pt idx="114">
                  <c:v>148</c:v>
                </c:pt>
                <c:pt idx="115">
                  <c:v>157.4</c:v>
                </c:pt>
                <c:pt idx="116">
                  <c:v>193.2</c:v>
                </c:pt>
                <c:pt idx="117">
                  <c:v>204.4</c:v>
                </c:pt>
                <c:pt idx="118">
                  <c:v>287.39999999999998</c:v>
                </c:pt>
                <c:pt idx="119">
                  <c:v>199.4</c:v>
                </c:pt>
                <c:pt idx="120">
                  <c:v>606</c:v>
                </c:pt>
                <c:pt idx="121">
                  <c:v>399.6</c:v>
                </c:pt>
                <c:pt idx="122">
                  <c:v>288</c:v>
                </c:pt>
                <c:pt idx="123">
                  <c:v>212.4</c:v>
                </c:pt>
                <c:pt idx="124">
                  <c:v>222.4</c:v>
                </c:pt>
                <c:pt idx="125">
                  <c:v>323</c:v>
                </c:pt>
                <c:pt idx="126">
                  <c:v>219.6</c:v>
                </c:pt>
                <c:pt idx="127">
                  <c:v>135.80000000000001</c:v>
                </c:pt>
                <c:pt idx="128">
                  <c:v>76.400000000000006</c:v>
                </c:pt>
                <c:pt idx="129">
                  <c:v>77</c:v>
                </c:pt>
                <c:pt idx="130">
                  <c:v>74.599999999999994</c:v>
                </c:pt>
                <c:pt idx="131">
                  <c:v>204.4</c:v>
                </c:pt>
                <c:pt idx="132">
                  <c:v>86</c:v>
                </c:pt>
                <c:pt idx="133">
                  <c:v>13.8</c:v>
                </c:pt>
                <c:pt idx="134">
                  <c:v>2.6</c:v>
                </c:pt>
                <c:pt idx="135">
                  <c:v>5.2</c:v>
                </c:pt>
                <c:pt idx="136">
                  <c:v>8.4</c:v>
                </c:pt>
                <c:pt idx="137">
                  <c:v>0</c:v>
                </c:pt>
                <c:pt idx="138">
                  <c:v>2.8</c:v>
                </c:pt>
                <c:pt idx="139">
                  <c:v>6.8</c:v>
                </c:pt>
                <c:pt idx="140">
                  <c:v>3.2</c:v>
                </c:pt>
                <c:pt idx="141">
                  <c:v>16.600000000000001</c:v>
                </c:pt>
                <c:pt idx="142">
                  <c:v>5.6</c:v>
                </c:pt>
                <c:pt idx="143">
                  <c:v>3.2</c:v>
                </c:pt>
                <c:pt idx="144">
                  <c:v>37.200000000000003</c:v>
                </c:pt>
                <c:pt idx="145">
                  <c:v>18</c:v>
                </c:pt>
                <c:pt idx="146">
                  <c:v>7.6</c:v>
                </c:pt>
                <c:pt idx="147">
                  <c:v>13.2</c:v>
                </c:pt>
                <c:pt idx="148">
                  <c:v>26</c:v>
                </c:pt>
                <c:pt idx="149">
                  <c:v>44</c:v>
                </c:pt>
                <c:pt idx="150">
                  <c:v>47.8</c:v>
                </c:pt>
                <c:pt idx="151">
                  <c:v>112.2</c:v>
                </c:pt>
                <c:pt idx="152">
                  <c:v>37.799999999999997</c:v>
                </c:pt>
                <c:pt idx="153">
                  <c:v>67.8</c:v>
                </c:pt>
                <c:pt idx="154">
                  <c:v>60.4</c:v>
                </c:pt>
                <c:pt idx="155">
                  <c:v>98.6</c:v>
                </c:pt>
                <c:pt idx="156">
                  <c:v>88</c:v>
                </c:pt>
                <c:pt idx="157">
                  <c:v>90</c:v>
                </c:pt>
                <c:pt idx="158">
                  <c:v>55.8</c:v>
                </c:pt>
                <c:pt idx="159">
                  <c:v>67.8</c:v>
                </c:pt>
                <c:pt idx="160">
                  <c:v>40.4</c:v>
                </c:pt>
                <c:pt idx="161">
                  <c:v>8.4</c:v>
                </c:pt>
                <c:pt idx="162">
                  <c:v>26.4</c:v>
                </c:pt>
                <c:pt idx="163">
                  <c:v>28.4</c:v>
                </c:pt>
                <c:pt idx="164">
                  <c:v>8.6</c:v>
                </c:pt>
                <c:pt idx="165">
                  <c:v>4.8</c:v>
                </c:pt>
                <c:pt idx="166">
                  <c:v>5.4</c:v>
                </c:pt>
                <c:pt idx="167">
                  <c:v>51.8</c:v>
                </c:pt>
                <c:pt idx="168">
                  <c:v>119.8</c:v>
                </c:pt>
                <c:pt idx="169">
                  <c:v>123</c:v>
                </c:pt>
                <c:pt idx="170">
                  <c:v>160.80000000000001</c:v>
                </c:pt>
                <c:pt idx="171">
                  <c:v>147.80000000000001</c:v>
                </c:pt>
                <c:pt idx="172">
                  <c:v>179.6</c:v>
                </c:pt>
                <c:pt idx="173">
                  <c:v>48.4</c:v>
                </c:pt>
                <c:pt idx="174">
                  <c:v>64.2</c:v>
                </c:pt>
                <c:pt idx="175">
                  <c:v>140.19999999999999</c:v>
                </c:pt>
                <c:pt idx="176">
                  <c:v>105.8</c:v>
                </c:pt>
                <c:pt idx="177">
                  <c:v>95.2</c:v>
                </c:pt>
                <c:pt idx="178">
                  <c:v>155.19999999999999</c:v>
                </c:pt>
                <c:pt idx="179">
                  <c:v>102</c:v>
                </c:pt>
                <c:pt idx="180">
                  <c:v>73.2</c:v>
                </c:pt>
                <c:pt idx="181">
                  <c:v>77.8</c:v>
                </c:pt>
                <c:pt idx="182">
                  <c:v>47.4</c:v>
                </c:pt>
                <c:pt idx="183">
                  <c:v>64</c:v>
                </c:pt>
                <c:pt idx="184">
                  <c:v>34</c:v>
                </c:pt>
                <c:pt idx="185">
                  <c:v>64.400000000000006</c:v>
                </c:pt>
                <c:pt idx="186">
                  <c:v>57.8</c:v>
                </c:pt>
                <c:pt idx="187">
                  <c:v>34.799999999999997</c:v>
                </c:pt>
                <c:pt idx="188">
                  <c:v>7.6</c:v>
                </c:pt>
                <c:pt idx="189">
                  <c:v>33.200000000000003</c:v>
                </c:pt>
                <c:pt idx="190">
                  <c:v>24.8</c:v>
                </c:pt>
                <c:pt idx="191">
                  <c:v>3</c:v>
                </c:pt>
                <c:pt idx="192">
                  <c:v>38.6</c:v>
                </c:pt>
                <c:pt idx="193">
                  <c:v>7</c:v>
                </c:pt>
                <c:pt idx="194">
                  <c:v>23</c:v>
                </c:pt>
                <c:pt idx="195">
                  <c:v>42.2</c:v>
                </c:pt>
                <c:pt idx="196">
                  <c:v>66</c:v>
                </c:pt>
                <c:pt idx="197">
                  <c:v>72.2</c:v>
                </c:pt>
                <c:pt idx="198">
                  <c:v>68.400000000000006</c:v>
                </c:pt>
                <c:pt idx="199">
                  <c:v>66.400000000000006</c:v>
                </c:pt>
                <c:pt idx="200">
                  <c:v>30.2</c:v>
                </c:pt>
                <c:pt idx="201">
                  <c:v>15.2</c:v>
                </c:pt>
                <c:pt idx="202">
                  <c:v>21.6</c:v>
                </c:pt>
                <c:pt idx="203">
                  <c:v>8.4</c:v>
                </c:pt>
                <c:pt idx="204">
                  <c:v>16</c:v>
                </c:pt>
                <c:pt idx="205">
                  <c:v>36.799999999999997</c:v>
                </c:pt>
                <c:pt idx="206">
                  <c:v>51.8</c:v>
                </c:pt>
                <c:pt idx="207">
                  <c:v>6.4</c:v>
                </c:pt>
                <c:pt idx="208">
                  <c:v>29.2</c:v>
                </c:pt>
                <c:pt idx="209">
                  <c:v>15.4</c:v>
                </c:pt>
                <c:pt idx="210">
                  <c:v>0.6</c:v>
                </c:pt>
                <c:pt idx="211">
                  <c:v>6</c:v>
                </c:pt>
                <c:pt idx="212">
                  <c:v>47.4</c:v>
                </c:pt>
                <c:pt idx="213">
                  <c:v>12.6</c:v>
                </c:pt>
                <c:pt idx="214">
                  <c:v>14</c:v>
                </c:pt>
                <c:pt idx="215">
                  <c:v>4.4000000000000004</c:v>
                </c:pt>
                <c:pt idx="216">
                  <c:v>41.4</c:v>
                </c:pt>
                <c:pt idx="217">
                  <c:v>7.6</c:v>
                </c:pt>
                <c:pt idx="218">
                  <c:v>0.8</c:v>
                </c:pt>
                <c:pt idx="219">
                  <c:v>19.399999999999999</c:v>
                </c:pt>
                <c:pt idx="220">
                  <c:v>3</c:v>
                </c:pt>
                <c:pt idx="221">
                  <c:v>8.1999999999999993</c:v>
                </c:pt>
                <c:pt idx="222">
                  <c:v>34.200000000000003</c:v>
                </c:pt>
                <c:pt idx="223">
                  <c:v>64.2</c:v>
                </c:pt>
                <c:pt idx="224">
                  <c:v>68.8</c:v>
                </c:pt>
                <c:pt idx="225">
                  <c:v>130.6</c:v>
                </c:pt>
                <c:pt idx="226">
                  <c:v>256.60000000000002</c:v>
                </c:pt>
                <c:pt idx="227">
                  <c:v>152.19999999999999</c:v>
                </c:pt>
                <c:pt idx="228">
                  <c:v>159.6</c:v>
                </c:pt>
                <c:pt idx="229">
                  <c:v>92.8</c:v>
                </c:pt>
                <c:pt idx="230">
                  <c:v>88.6</c:v>
                </c:pt>
                <c:pt idx="231">
                  <c:v>99.2</c:v>
                </c:pt>
                <c:pt idx="232">
                  <c:v>51.6</c:v>
                </c:pt>
                <c:pt idx="233">
                  <c:v>168.4</c:v>
                </c:pt>
                <c:pt idx="234">
                  <c:v>46.2</c:v>
                </c:pt>
                <c:pt idx="235">
                  <c:v>23.2</c:v>
                </c:pt>
                <c:pt idx="236">
                  <c:v>2.6</c:v>
                </c:pt>
                <c:pt idx="237">
                  <c:v>14.2</c:v>
                </c:pt>
                <c:pt idx="238">
                  <c:v>2.6</c:v>
                </c:pt>
                <c:pt idx="239">
                  <c:v>7</c:v>
                </c:pt>
                <c:pt idx="240">
                  <c:v>33</c:v>
                </c:pt>
                <c:pt idx="241">
                  <c:v>45.2</c:v>
                </c:pt>
                <c:pt idx="242">
                  <c:v>88.8</c:v>
                </c:pt>
                <c:pt idx="243">
                  <c:v>68.2</c:v>
                </c:pt>
                <c:pt idx="244">
                  <c:v>42.8</c:v>
                </c:pt>
                <c:pt idx="245">
                  <c:v>105</c:v>
                </c:pt>
                <c:pt idx="246">
                  <c:v>86.4</c:v>
                </c:pt>
                <c:pt idx="247">
                  <c:v>62.2</c:v>
                </c:pt>
                <c:pt idx="248">
                  <c:v>45.2</c:v>
                </c:pt>
                <c:pt idx="249">
                  <c:v>19.399999999999999</c:v>
                </c:pt>
                <c:pt idx="250">
                  <c:v>51.8</c:v>
                </c:pt>
                <c:pt idx="251">
                  <c:v>94.6</c:v>
                </c:pt>
                <c:pt idx="252">
                  <c:v>31.2</c:v>
                </c:pt>
                <c:pt idx="253">
                  <c:v>45.4</c:v>
                </c:pt>
                <c:pt idx="254">
                  <c:v>5.6</c:v>
                </c:pt>
                <c:pt idx="255">
                  <c:v>3.6</c:v>
                </c:pt>
                <c:pt idx="256">
                  <c:v>17.8</c:v>
                </c:pt>
                <c:pt idx="257">
                  <c:v>4.2</c:v>
                </c:pt>
                <c:pt idx="258">
                  <c:v>1</c:v>
                </c:pt>
                <c:pt idx="259">
                  <c:v>9.8000000000000007</c:v>
                </c:pt>
                <c:pt idx="260">
                  <c:v>46.6</c:v>
                </c:pt>
                <c:pt idx="261">
                  <c:v>21</c:v>
                </c:pt>
                <c:pt idx="262">
                  <c:v>33.200000000000003</c:v>
                </c:pt>
                <c:pt idx="263">
                  <c:v>18.600000000000001</c:v>
                </c:pt>
                <c:pt idx="264">
                  <c:v>7</c:v>
                </c:pt>
                <c:pt idx="265">
                  <c:v>15.4</c:v>
                </c:pt>
                <c:pt idx="266">
                  <c:v>21.6</c:v>
                </c:pt>
                <c:pt idx="267">
                  <c:v>26.4</c:v>
                </c:pt>
                <c:pt idx="268">
                  <c:v>24.4</c:v>
                </c:pt>
                <c:pt idx="269">
                  <c:v>49</c:v>
                </c:pt>
                <c:pt idx="270">
                  <c:v>131.6</c:v>
                </c:pt>
                <c:pt idx="271">
                  <c:v>94.8</c:v>
                </c:pt>
                <c:pt idx="272">
                  <c:v>59</c:v>
                </c:pt>
                <c:pt idx="273">
                  <c:v>231.8</c:v>
                </c:pt>
                <c:pt idx="274">
                  <c:v>588.6</c:v>
                </c:pt>
                <c:pt idx="275">
                  <c:v>620.4</c:v>
                </c:pt>
                <c:pt idx="276">
                  <c:v>460.4</c:v>
                </c:pt>
                <c:pt idx="277">
                  <c:v>321.60000000000002</c:v>
                </c:pt>
                <c:pt idx="278">
                  <c:v>358</c:v>
                </c:pt>
                <c:pt idx="279">
                  <c:v>227.2</c:v>
                </c:pt>
                <c:pt idx="280">
                  <c:v>180.2</c:v>
                </c:pt>
                <c:pt idx="281">
                  <c:v>186.2</c:v>
                </c:pt>
                <c:pt idx="282">
                  <c:v>54.8</c:v>
                </c:pt>
                <c:pt idx="283">
                  <c:v>45</c:v>
                </c:pt>
                <c:pt idx="284">
                  <c:v>140.6</c:v>
                </c:pt>
                <c:pt idx="285">
                  <c:v>165</c:v>
                </c:pt>
                <c:pt idx="286">
                  <c:v>90.6</c:v>
                </c:pt>
                <c:pt idx="287">
                  <c:v>85.2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3B7-4DA0-84F0-D8DED59FD3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4549087"/>
        <c:axId val="254555327"/>
      </c:lineChart>
      <c:catAx>
        <c:axId val="254549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54555327"/>
        <c:crosses val="autoZero"/>
        <c:auto val="1"/>
        <c:lblAlgn val="ctr"/>
        <c:lblOffset val="0"/>
        <c:noMultiLvlLbl val="0"/>
      </c:catAx>
      <c:valAx>
        <c:axId val="254555327"/>
        <c:scaling>
          <c:orientation val="minMax"/>
          <c:max val="8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54549087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911128044478299"/>
          <c:y val="5.2005779658216213E-2"/>
          <c:w val="7.9032442122855262E-2"/>
          <c:h val="0.11550707203266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90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8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05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6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75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14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84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58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95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8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62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38D4-1620-42E9-A290-A38C9FE32F97}" type="datetimeFigureOut">
              <a:rPr kumimoji="1" lang="ja-JP" altLang="en-US" smtClean="0"/>
              <a:t>2021/4/30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7947D-A657-48EF-8F93-97CB5095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42D952-8F0B-4C34-B540-63D68F6883E9}"/>
              </a:ext>
            </a:extLst>
          </p:cNvPr>
          <p:cNvSpPr txBox="1"/>
          <p:nvPr/>
        </p:nvSpPr>
        <p:spPr>
          <a:xfrm>
            <a:off x="-1" y="0"/>
            <a:ext cx="21181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Supple. Fig.</a:t>
            </a:r>
            <a:r>
              <a:rPr kumimoji="1"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18D3DE5C-1CB1-46D8-AE91-98FEE33308DC}"/>
              </a:ext>
            </a:extLst>
          </p:cNvPr>
          <p:cNvSpPr txBox="1"/>
          <p:nvPr/>
        </p:nvSpPr>
        <p:spPr>
          <a:xfrm>
            <a:off x="-1" y="4398164"/>
            <a:ext cx="68678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  <a:p>
            <a:pPr algn="just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Subcutaneously injected clozapine-N-oxide (CNO, 1 mg/kg) did not alter food and water intake nor circadian activity and core body temperature (CBT) in adult male Wild Type (WT) rats</a:t>
            </a:r>
          </a:p>
          <a:p>
            <a:pPr algn="just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Saline (1 mL/kg, n=8) or CNO (1 mg/kg, n=8) was subcutaneously injected to adult male WT rats (300-350 g) at 30 min prior to the commencement of a dark period, ZT 11.5. Food and water intake was not altered after CNO administration. Circadian activity and CBT (n=5, each) were not disrupted by CNO in WT rats, suggesting that CNO did not affect these behaviors. </a:t>
            </a:r>
            <a:r>
              <a:rPr lang="en-GB" altLang="ja-JP" sz="10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Data are presented as mean ± SEM.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BE87FD1-FC51-4500-A97E-4BF54111607D}"/>
              </a:ext>
            </a:extLst>
          </p:cNvPr>
          <p:cNvGrpSpPr/>
          <p:nvPr/>
        </p:nvGrpSpPr>
        <p:grpSpPr>
          <a:xfrm>
            <a:off x="0" y="281094"/>
            <a:ext cx="6730642" cy="2262870"/>
            <a:chOff x="0" y="155364"/>
            <a:chExt cx="6730642" cy="2262870"/>
          </a:xfrm>
        </p:grpSpPr>
        <p:graphicFrame>
          <p:nvGraphicFramePr>
            <p:cNvPr id="197" name="グラフ 196">
              <a:extLst>
                <a:ext uri="{FF2B5EF4-FFF2-40B4-BE49-F238E27FC236}">
                  <a16:creationId xmlns:a16="http://schemas.microsoft.com/office/drawing/2014/main" id="{DD82DA86-7447-4E00-AE5E-1486761D1FA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45891365"/>
                </p:ext>
              </p:extLst>
            </p:nvPr>
          </p:nvGraphicFramePr>
          <p:xfrm>
            <a:off x="3562642" y="341950"/>
            <a:ext cx="3168000" cy="190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96" name="グラフ 195">
              <a:extLst>
                <a:ext uri="{FF2B5EF4-FFF2-40B4-BE49-F238E27FC236}">
                  <a16:creationId xmlns:a16="http://schemas.microsoft.com/office/drawing/2014/main" id="{216A44C0-6252-430C-A881-28A6C3E2DB7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44313675"/>
                </p:ext>
              </p:extLst>
            </p:nvPr>
          </p:nvGraphicFramePr>
          <p:xfrm>
            <a:off x="248951" y="341950"/>
            <a:ext cx="3168000" cy="190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6CFE12D-F608-4237-A1AA-2E9804D008BF}"/>
                </a:ext>
              </a:extLst>
            </p:cNvPr>
            <p:cNvSpPr txBox="1"/>
            <p:nvPr/>
          </p:nvSpPr>
          <p:spPr>
            <a:xfrm>
              <a:off x="0" y="155364"/>
              <a:ext cx="431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FED94A25-6E6E-4F09-87FA-B3DF59D46E6B}"/>
                </a:ext>
              </a:extLst>
            </p:cNvPr>
            <p:cNvSpPr txBox="1"/>
            <p:nvPr/>
          </p:nvSpPr>
          <p:spPr>
            <a:xfrm rot="16200000">
              <a:off x="-667541" y="1144105"/>
              <a:ext cx="1717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Cumulative food intake (g)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4355574F-4880-4033-98D4-3DD45EA4C77F}"/>
                </a:ext>
              </a:extLst>
            </p:cNvPr>
            <p:cNvSpPr txBox="1"/>
            <p:nvPr/>
          </p:nvSpPr>
          <p:spPr>
            <a:xfrm>
              <a:off x="1150502" y="2202790"/>
              <a:ext cx="14052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Zeitgeber time (ZT)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430080BB-5359-4151-98A0-998DC6BDE2E2}"/>
                </a:ext>
              </a:extLst>
            </p:cNvPr>
            <p:cNvSpPr txBox="1"/>
            <p:nvPr/>
          </p:nvSpPr>
          <p:spPr>
            <a:xfrm>
              <a:off x="175396" y="313651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96520136-C278-4954-B9CB-C247FAE3F61F}"/>
                </a:ext>
              </a:extLst>
            </p:cNvPr>
            <p:cNvSpPr txBox="1"/>
            <p:nvPr/>
          </p:nvSpPr>
          <p:spPr>
            <a:xfrm>
              <a:off x="175396" y="870565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9FA9B7E1-5147-4621-8F6D-DA0E1F29F514}"/>
                </a:ext>
              </a:extLst>
            </p:cNvPr>
            <p:cNvSpPr txBox="1"/>
            <p:nvPr/>
          </p:nvSpPr>
          <p:spPr>
            <a:xfrm>
              <a:off x="175396" y="1428081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AEF1BAFF-6279-4CDF-B1FA-C4FAAB4EE5F3}"/>
                </a:ext>
              </a:extLst>
            </p:cNvPr>
            <p:cNvSpPr txBox="1"/>
            <p:nvPr/>
          </p:nvSpPr>
          <p:spPr>
            <a:xfrm>
              <a:off x="175396" y="1985006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7F3E6A76-552F-43AD-9B55-433537DAFBF5}"/>
                </a:ext>
              </a:extLst>
            </p:cNvPr>
            <p:cNvCxnSpPr>
              <a:cxnSpLocks/>
            </p:cNvCxnSpPr>
            <p:nvPr/>
          </p:nvCxnSpPr>
          <p:spPr>
            <a:xfrm>
              <a:off x="1924170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CD1E77C6-5741-4BF0-A26C-8286822F84A4}"/>
                </a:ext>
              </a:extLst>
            </p:cNvPr>
            <p:cNvCxnSpPr>
              <a:cxnSpLocks/>
            </p:cNvCxnSpPr>
            <p:nvPr/>
          </p:nvCxnSpPr>
          <p:spPr>
            <a:xfrm>
              <a:off x="3284659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80136A0D-3A20-4178-80B2-5C788AC47F04}"/>
                </a:ext>
              </a:extLst>
            </p:cNvPr>
            <p:cNvCxnSpPr>
              <a:cxnSpLocks/>
            </p:cNvCxnSpPr>
            <p:nvPr/>
          </p:nvCxnSpPr>
          <p:spPr>
            <a:xfrm>
              <a:off x="1254561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1FD62657-A18E-4136-B612-45C1921AC0A7}"/>
                </a:ext>
              </a:extLst>
            </p:cNvPr>
            <p:cNvCxnSpPr>
              <a:cxnSpLocks/>
            </p:cNvCxnSpPr>
            <p:nvPr/>
          </p:nvCxnSpPr>
          <p:spPr>
            <a:xfrm>
              <a:off x="691625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25D17ABC-2210-499E-AE14-353ACE3AEE2E}"/>
                </a:ext>
              </a:extLst>
            </p:cNvPr>
            <p:cNvCxnSpPr>
              <a:cxnSpLocks/>
            </p:cNvCxnSpPr>
            <p:nvPr/>
          </p:nvCxnSpPr>
          <p:spPr>
            <a:xfrm>
              <a:off x="916738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CCFE28A3-65C7-4BAC-AD94-C67C379C6F7D}"/>
                </a:ext>
              </a:extLst>
            </p:cNvPr>
            <p:cNvSpPr txBox="1"/>
            <p:nvPr/>
          </p:nvSpPr>
          <p:spPr>
            <a:xfrm rot="16200000">
              <a:off x="2713278" y="1144105"/>
              <a:ext cx="17056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Cumulative water intake (mL)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B78EDCED-1335-481D-8F48-0AFCC6499D12}"/>
                </a:ext>
              </a:extLst>
            </p:cNvPr>
            <p:cNvSpPr txBox="1"/>
            <p:nvPr/>
          </p:nvSpPr>
          <p:spPr>
            <a:xfrm>
              <a:off x="4488694" y="2202790"/>
              <a:ext cx="14052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Zeitgeber time (ZT)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F297676E-F83F-4838-9212-550F1722C2A7}"/>
                </a:ext>
              </a:extLst>
            </p:cNvPr>
            <p:cNvSpPr txBox="1"/>
            <p:nvPr/>
          </p:nvSpPr>
          <p:spPr>
            <a:xfrm>
              <a:off x="3493333" y="292505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13BF266B-C055-4186-8C09-2BC97CA4B8AF}"/>
                </a:ext>
              </a:extLst>
            </p:cNvPr>
            <p:cNvSpPr txBox="1"/>
            <p:nvPr/>
          </p:nvSpPr>
          <p:spPr>
            <a:xfrm>
              <a:off x="3493333" y="858963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ACE2A182-7AA3-4640-B491-E6E8C635580E}"/>
                </a:ext>
              </a:extLst>
            </p:cNvPr>
            <p:cNvSpPr txBox="1"/>
            <p:nvPr/>
          </p:nvSpPr>
          <p:spPr>
            <a:xfrm>
              <a:off x="3493333" y="1422186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DC8CC309-C932-47F5-826A-3A5DA2C913E2}"/>
                </a:ext>
              </a:extLst>
            </p:cNvPr>
            <p:cNvSpPr txBox="1"/>
            <p:nvPr/>
          </p:nvSpPr>
          <p:spPr>
            <a:xfrm>
              <a:off x="3493333" y="1984814"/>
              <a:ext cx="3576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053CBFC0-6021-44C9-AB5F-2736F153277B}"/>
                </a:ext>
              </a:extLst>
            </p:cNvPr>
            <p:cNvCxnSpPr>
              <a:cxnSpLocks/>
            </p:cNvCxnSpPr>
            <p:nvPr/>
          </p:nvCxnSpPr>
          <p:spPr>
            <a:xfrm>
              <a:off x="5242622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A6E1B896-7B3E-40B3-8932-5250A9532E0D}"/>
                </a:ext>
              </a:extLst>
            </p:cNvPr>
            <p:cNvCxnSpPr>
              <a:cxnSpLocks/>
            </p:cNvCxnSpPr>
            <p:nvPr/>
          </p:nvCxnSpPr>
          <p:spPr>
            <a:xfrm>
              <a:off x="6599301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A301A66F-98DA-450E-B798-B45DAF37077F}"/>
                </a:ext>
              </a:extLst>
            </p:cNvPr>
            <p:cNvCxnSpPr>
              <a:cxnSpLocks/>
            </p:cNvCxnSpPr>
            <p:nvPr/>
          </p:nvCxnSpPr>
          <p:spPr>
            <a:xfrm>
              <a:off x="4566979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388E8DAD-A990-4C77-8E11-E5FEA603B45C}"/>
                </a:ext>
              </a:extLst>
            </p:cNvPr>
            <p:cNvCxnSpPr>
              <a:cxnSpLocks/>
            </p:cNvCxnSpPr>
            <p:nvPr/>
          </p:nvCxnSpPr>
          <p:spPr>
            <a:xfrm>
              <a:off x="4004371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71F87CC0-5826-4C65-BE3B-A602BC91E999}"/>
                </a:ext>
              </a:extLst>
            </p:cNvPr>
            <p:cNvCxnSpPr>
              <a:cxnSpLocks/>
            </p:cNvCxnSpPr>
            <p:nvPr/>
          </p:nvCxnSpPr>
          <p:spPr>
            <a:xfrm>
              <a:off x="4230748" y="2090966"/>
              <a:ext cx="0" cy="3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1C7CB8F4-C935-407D-BFF2-5BEDDB3089E8}"/>
                </a:ext>
              </a:extLst>
            </p:cNvPr>
            <p:cNvSpPr txBox="1"/>
            <p:nvPr/>
          </p:nvSpPr>
          <p:spPr>
            <a:xfrm>
              <a:off x="574446" y="306949"/>
              <a:ext cx="1349721" cy="20005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Dark</a:t>
              </a:r>
              <a:endParaRPr kumimoji="1" lang="ja-JP" altLang="en-US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ABBCC2B3-320E-4BE1-AACD-C81C2724B291}"/>
                </a:ext>
              </a:extLst>
            </p:cNvPr>
            <p:cNvSpPr txBox="1"/>
            <p:nvPr/>
          </p:nvSpPr>
          <p:spPr>
            <a:xfrm>
              <a:off x="5242621" y="306949"/>
              <a:ext cx="1356680" cy="2000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Light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3789010F-34A1-471D-8896-86CC4A00F6F1}"/>
                </a:ext>
              </a:extLst>
            </p:cNvPr>
            <p:cNvSpPr txBox="1"/>
            <p:nvPr/>
          </p:nvSpPr>
          <p:spPr>
            <a:xfrm>
              <a:off x="1924167" y="306949"/>
              <a:ext cx="1357045" cy="2000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Light</a:t>
              </a:r>
              <a:endParaRPr kumimoji="1"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691BF466-3733-48B4-B7CE-3BD7AB1D5308}"/>
                </a:ext>
              </a:extLst>
            </p:cNvPr>
            <p:cNvSpPr txBox="1"/>
            <p:nvPr/>
          </p:nvSpPr>
          <p:spPr>
            <a:xfrm>
              <a:off x="3885930" y="306949"/>
              <a:ext cx="1356691" cy="20005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Dark</a:t>
              </a:r>
              <a:endParaRPr kumimoji="1" lang="ja-JP" altLang="en-US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2A76D1-A4F4-45DC-BA04-F66011C0E420}"/>
              </a:ext>
            </a:extLst>
          </p:cNvPr>
          <p:cNvGrpSpPr/>
          <p:nvPr/>
        </p:nvGrpSpPr>
        <p:grpSpPr>
          <a:xfrm>
            <a:off x="-47947" y="2527813"/>
            <a:ext cx="6891433" cy="1871927"/>
            <a:chOff x="-47947" y="2482093"/>
            <a:chExt cx="6891433" cy="1871927"/>
          </a:xfrm>
        </p:grpSpPr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27FB5311-30CD-41D0-82DA-2A96BF3E9967}"/>
                </a:ext>
              </a:extLst>
            </p:cNvPr>
            <p:cNvSpPr txBox="1"/>
            <p:nvPr/>
          </p:nvSpPr>
          <p:spPr>
            <a:xfrm>
              <a:off x="0" y="2482093"/>
              <a:ext cx="431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9F1AB2D-9B28-4F23-867C-DC177AE3757E}"/>
                </a:ext>
              </a:extLst>
            </p:cNvPr>
            <p:cNvGrpSpPr/>
            <p:nvPr/>
          </p:nvGrpSpPr>
          <p:grpSpPr>
            <a:xfrm>
              <a:off x="-47947" y="2654135"/>
              <a:ext cx="6891433" cy="1699885"/>
              <a:chOff x="-47947" y="2337905"/>
              <a:chExt cx="6891433" cy="1699885"/>
            </a:xfrm>
          </p:grpSpPr>
          <p:graphicFrame>
            <p:nvGraphicFramePr>
              <p:cNvPr id="254" name="グラフ 253">
                <a:extLst>
                  <a:ext uri="{FF2B5EF4-FFF2-40B4-BE49-F238E27FC236}">
                    <a16:creationId xmlns:a16="http://schemas.microsoft.com/office/drawing/2014/main" id="{19C8490A-0C04-4622-96EE-434545716D8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56354257"/>
                  </p:ext>
                </p:extLst>
              </p:nvPr>
            </p:nvGraphicFramePr>
            <p:xfrm>
              <a:off x="3563872" y="2475001"/>
              <a:ext cx="3168000" cy="1522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253" name="グラフ 252">
                <a:extLst>
                  <a:ext uri="{FF2B5EF4-FFF2-40B4-BE49-F238E27FC236}">
                    <a16:creationId xmlns:a16="http://schemas.microsoft.com/office/drawing/2014/main" id="{B152E9ED-B361-4907-B1CE-4EF0F8D7E0C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3626215"/>
                  </p:ext>
                </p:extLst>
              </p:nvPr>
            </p:nvGraphicFramePr>
            <p:xfrm>
              <a:off x="185144" y="2475001"/>
              <a:ext cx="3168000" cy="1522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01" name="テキスト ボックス 200">
                <a:extLst>
                  <a:ext uri="{FF2B5EF4-FFF2-40B4-BE49-F238E27FC236}">
                    <a16:creationId xmlns:a16="http://schemas.microsoft.com/office/drawing/2014/main" id="{311900E5-EA59-49A9-8141-829B1CAC515E}"/>
                  </a:ext>
                </a:extLst>
              </p:cNvPr>
              <p:cNvSpPr txBox="1"/>
              <p:nvPr/>
            </p:nvSpPr>
            <p:spPr>
              <a:xfrm>
                <a:off x="1119702" y="3822346"/>
                <a:ext cx="140524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Zeitgeber time (ZT)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テキスト ボックス 201">
                <a:extLst>
                  <a:ext uri="{FF2B5EF4-FFF2-40B4-BE49-F238E27FC236}">
                    <a16:creationId xmlns:a16="http://schemas.microsoft.com/office/drawing/2014/main" id="{660CB5EC-0DEA-405D-BCD5-2E5B9AE42B9D}"/>
                  </a:ext>
                </a:extLst>
              </p:cNvPr>
              <p:cNvSpPr txBox="1"/>
              <p:nvPr/>
            </p:nvSpPr>
            <p:spPr>
              <a:xfrm>
                <a:off x="4489671" y="3822346"/>
                <a:ext cx="140524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Zeitgeber time (ZT)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テキスト ボックス 204">
                <a:extLst>
                  <a:ext uri="{FF2B5EF4-FFF2-40B4-BE49-F238E27FC236}">
                    <a16:creationId xmlns:a16="http://schemas.microsoft.com/office/drawing/2014/main" id="{082D2D89-9160-45C6-8753-AB91A81A4114}"/>
                  </a:ext>
                </a:extLst>
              </p:cNvPr>
              <p:cNvSpPr txBox="1"/>
              <p:nvPr/>
            </p:nvSpPr>
            <p:spPr>
              <a:xfrm rot="16200000">
                <a:off x="2927049" y="3038302"/>
                <a:ext cx="12780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CBT (</a:t>
                </a:r>
                <a:r>
                  <a:rPr kumimoji="1" lang="ja-JP" alt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℃</a:t>
                </a:r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テキスト ボックス 205">
                <a:extLst>
                  <a:ext uri="{FF2B5EF4-FFF2-40B4-BE49-F238E27FC236}">
                    <a16:creationId xmlns:a16="http://schemas.microsoft.com/office/drawing/2014/main" id="{C8287F1E-12FF-4331-8C5F-19EE0078F167}"/>
                  </a:ext>
                </a:extLst>
              </p:cNvPr>
              <p:cNvSpPr txBox="1"/>
              <p:nvPr/>
            </p:nvSpPr>
            <p:spPr>
              <a:xfrm rot="16200000">
                <a:off x="-448051" y="3038301"/>
                <a:ext cx="12780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Activity</a:t>
                </a:r>
                <a:r>
                  <a:rPr kumimoji="1" lang="ja-JP" alt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(/5 min)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テキスト ボックス 206">
                <a:extLst>
                  <a:ext uri="{FF2B5EF4-FFF2-40B4-BE49-F238E27FC236}">
                    <a16:creationId xmlns:a16="http://schemas.microsoft.com/office/drawing/2014/main" id="{D512E686-5404-425A-B6E2-988541E5F35E}"/>
                  </a:ext>
                </a:extLst>
              </p:cNvPr>
              <p:cNvSpPr txBox="1"/>
              <p:nvPr/>
            </p:nvSpPr>
            <p:spPr>
              <a:xfrm>
                <a:off x="165173" y="3648548"/>
                <a:ext cx="35763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テキスト ボックス 207">
                <a:extLst>
                  <a:ext uri="{FF2B5EF4-FFF2-40B4-BE49-F238E27FC236}">
                    <a16:creationId xmlns:a16="http://schemas.microsoft.com/office/drawing/2014/main" id="{C055703C-9C55-4F10-96ED-5DB56D54B16B}"/>
                  </a:ext>
                </a:extLst>
              </p:cNvPr>
              <p:cNvSpPr txBox="1"/>
              <p:nvPr/>
            </p:nvSpPr>
            <p:spPr>
              <a:xfrm>
                <a:off x="-47947" y="3341356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テキスト ボックス 208">
                <a:extLst>
                  <a:ext uri="{FF2B5EF4-FFF2-40B4-BE49-F238E27FC236}">
                    <a16:creationId xmlns:a16="http://schemas.microsoft.com/office/drawing/2014/main" id="{26E750F8-7ADC-4A5D-8615-DAFF305CDAE1}"/>
                  </a:ext>
                </a:extLst>
              </p:cNvPr>
              <p:cNvSpPr txBox="1"/>
              <p:nvPr/>
            </p:nvSpPr>
            <p:spPr>
              <a:xfrm>
                <a:off x="-47947" y="3038453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400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テキスト ボックス 209">
                <a:extLst>
                  <a:ext uri="{FF2B5EF4-FFF2-40B4-BE49-F238E27FC236}">
                    <a16:creationId xmlns:a16="http://schemas.microsoft.com/office/drawing/2014/main" id="{5BAC4B49-680F-4C49-90C0-0BB3AABECA4F}"/>
                  </a:ext>
                </a:extLst>
              </p:cNvPr>
              <p:cNvSpPr txBox="1"/>
              <p:nvPr/>
            </p:nvSpPr>
            <p:spPr>
              <a:xfrm>
                <a:off x="-47947" y="273809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600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テキスト ボックス 210">
                <a:extLst>
                  <a:ext uri="{FF2B5EF4-FFF2-40B4-BE49-F238E27FC236}">
                    <a16:creationId xmlns:a16="http://schemas.microsoft.com/office/drawing/2014/main" id="{3FC99AE8-6574-4C8A-A2C9-51300CC17B7D}"/>
                  </a:ext>
                </a:extLst>
              </p:cNvPr>
              <p:cNvSpPr txBox="1"/>
              <p:nvPr/>
            </p:nvSpPr>
            <p:spPr>
              <a:xfrm>
                <a:off x="3282112" y="3647904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36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C8EABF19-C50F-44A5-AF3F-4F6B034EBE6F}"/>
                  </a:ext>
                </a:extLst>
              </p:cNvPr>
              <p:cNvSpPr txBox="1"/>
              <p:nvPr/>
            </p:nvSpPr>
            <p:spPr>
              <a:xfrm>
                <a:off x="3282112" y="3248346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37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F46E99A3-E4E5-4323-B98A-358608B493EA}"/>
                  </a:ext>
                </a:extLst>
              </p:cNvPr>
              <p:cNvSpPr txBox="1"/>
              <p:nvPr/>
            </p:nvSpPr>
            <p:spPr>
              <a:xfrm>
                <a:off x="3282112" y="2845385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38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F3ED95C4-2F9E-4744-8492-C9AC29CF45E9}"/>
                  </a:ext>
                </a:extLst>
              </p:cNvPr>
              <p:cNvSpPr txBox="1"/>
              <p:nvPr/>
            </p:nvSpPr>
            <p:spPr>
              <a:xfrm>
                <a:off x="3282112" y="2445211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39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51F7908A-1357-40E0-80DF-DD03C448DE33}"/>
                  </a:ext>
                </a:extLst>
              </p:cNvPr>
              <p:cNvSpPr txBox="1"/>
              <p:nvPr/>
            </p:nvSpPr>
            <p:spPr>
              <a:xfrm>
                <a:off x="6272733" y="371792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D8AEC4B2-84FD-4047-9992-E32389D4B555}"/>
                  </a:ext>
                </a:extLst>
              </p:cNvPr>
              <p:cNvSpPr txBox="1"/>
              <p:nvPr/>
            </p:nvSpPr>
            <p:spPr>
              <a:xfrm>
                <a:off x="3524689" y="371792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テキスト ボックス 216">
                <a:extLst>
                  <a:ext uri="{FF2B5EF4-FFF2-40B4-BE49-F238E27FC236}">
                    <a16:creationId xmlns:a16="http://schemas.microsoft.com/office/drawing/2014/main" id="{22B70BEB-7182-4559-A753-29E8C8AF7CC5}"/>
                  </a:ext>
                </a:extLst>
              </p:cNvPr>
              <p:cNvSpPr txBox="1"/>
              <p:nvPr/>
            </p:nvSpPr>
            <p:spPr>
              <a:xfrm>
                <a:off x="4946465" y="371792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24/0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テキスト ボックス 217">
                <a:extLst>
                  <a:ext uri="{FF2B5EF4-FFF2-40B4-BE49-F238E27FC236}">
                    <a16:creationId xmlns:a16="http://schemas.microsoft.com/office/drawing/2014/main" id="{17BE9720-B88F-4DF7-AE90-BCABC76E7674}"/>
                  </a:ext>
                </a:extLst>
              </p:cNvPr>
              <p:cNvSpPr txBox="1"/>
              <p:nvPr/>
            </p:nvSpPr>
            <p:spPr>
              <a:xfrm>
                <a:off x="2962260" y="371792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テキスト ボックス 218">
                <a:extLst>
                  <a:ext uri="{FF2B5EF4-FFF2-40B4-BE49-F238E27FC236}">
                    <a16:creationId xmlns:a16="http://schemas.microsoft.com/office/drawing/2014/main" id="{4578EDE4-8733-4D7C-A7A8-96F141C404A6}"/>
                  </a:ext>
                </a:extLst>
              </p:cNvPr>
              <p:cNvSpPr txBox="1"/>
              <p:nvPr/>
            </p:nvSpPr>
            <p:spPr>
              <a:xfrm>
                <a:off x="188192" y="371792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テキスト ボックス 219">
                <a:extLst>
                  <a:ext uri="{FF2B5EF4-FFF2-40B4-BE49-F238E27FC236}">
                    <a16:creationId xmlns:a16="http://schemas.microsoft.com/office/drawing/2014/main" id="{0C1A9F9C-76E9-47E8-91E1-B0E33C273DF8}"/>
                  </a:ext>
                </a:extLst>
              </p:cNvPr>
              <p:cNvSpPr txBox="1"/>
              <p:nvPr/>
            </p:nvSpPr>
            <p:spPr>
              <a:xfrm>
                <a:off x="1581386" y="3717928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24/0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835720FB-A1CE-4641-953D-99BD03228E69}"/>
                  </a:ext>
                </a:extLst>
              </p:cNvPr>
              <p:cNvSpPr txBox="1"/>
              <p:nvPr/>
            </p:nvSpPr>
            <p:spPr>
              <a:xfrm>
                <a:off x="-47947" y="2430184"/>
                <a:ext cx="57075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800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F5441E5C-BBE4-470F-A03C-9FDA42F8A494}"/>
                  </a:ext>
                </a:extLst>
              </p:cNvPr>
              <p:cNvSpPr txBox="1"/>
              <p:nvPr/>
            </p:nvSpPr>
            <p:spPr>
              <a:xfrm>
                <a:off x="3809900" y="2337905"/>
                <a:ext cx="1432721" cy="20005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Dark</a:t>
                </a:r>
                <a:endParaRPr kumimoji="1" lang="ja-JP" altLang="en-US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82EB9FBF-E98D-4184-ADEF-F1769E134D41}"/>
                  </a:ext>
                </a:extLst>
              </p:cNvPr>
              <p:cNvSpPr txBox="1"/>
              <p:nvPr/>
            </p:nvSpPr>
            <p:spPr>
              <a:xfrm>
                <a:off x="1868660" y="2337905"/>
                <a:ext cx="1405241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Light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7780960F-ECDF-4B31-8184-C24A0B2BEE11}"/>
                  </a:ext>
                </a:extLst>
              </p:cNvPr>
              <p:cNvSpPr txBox="1"/>
              <p:nvPr/>
            </p:nvSpPr>
            <p:spPr>
              <a:xfrm>
                <a:off x="509441" y="2337905"/>
                <a:ext cx="1359219" cy="20005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Dark</a:t>
                </a:r>
                <a:endParaRPr kumimoji="1" lang="ja-JP" altLang="en-US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336D7B58-0EFD-4292-9864-02914C23ECB0}"/>
                  </a:ext>
                </a:extLst>
              </p:cNvPr>
              <p:cNvSpPr txBox="1"/>
              <p:nvPr/>
            </p:nvSpPr>
            <p:spPr>
              <a:xfrm>
                <a:off x="5242621" y="2337905"/>
                <a:ext cx="1405241" cy="2000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Light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6819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12109</TotalTime>
  <Words>217</Words>
  <Application>Microsoft Office PowerPoint</Application>
  <PresentationFormat>画面に合わせる (4:3)</PresentationFormat>
  <Paragraphs>45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Yoshimura Mitsuhiro</dc:creator>
  <cp:lastModifiedBy>Yoshimura Mitsuhiro</cp:lastModifiedBy>
  <cp:revision>225</cp:revision>
  <cp:lastPrinted>2021-04-18T23:45:45Z</cp:lastPrinted>
  <dcterms:created xsi:type="dcterms:W3CDTF">2021-01-26T22:45:08Z</dcterms:created>
  <dcterms:modified xsi:type="dcterms:W3CDTF">2021-04-30T08:14:34Z</dcterms:modified>
</cp:coreProperties>
</file>