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28" autoAdjust="0"/>
    <p:restoredTop sz="94660"/>
  </p:normalViewPr>
  <p:slideViewPr>
    <p:cSldViewPr snapToGrid="0">
      <p:cViewPr varScale="1">
        <p:scale>
          <a:sx n="65" d="100"/>
          <a:sy n="65" d="100"/>
        </p:scale>
        <p:origin x="139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96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0386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3267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008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832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090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543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162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420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9114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1518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CD9BD-8536-4FB3-A464-3ED74073B3B0}" type="datetimeFigureOut">
              <a:rPr lang="en-US" smtClean="0"/>
              <a:t>11/7/2023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B384CE-E4C8-434F-9E6C-B8CB0B85E4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697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335280" y="3096895"/>
            <a:ext cx="6187440" cy="29502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89671" y="6353908"/>
            <a:ext cx="56786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</a:t>
            </a:r>
            <a:r>
              <a:rPr lang="en-US" sz="1200" dirty="0"/>
              <a:t>. Gating strategy for flow cytometric identification of activated CD8</a:t>
            </a:r>
            <a:r>
              <a:rPr lang="en-US" sz="1200" baseline="30000" dirty="0"/>
              <a:t>+</a:t>
            </a:r>
            <a:r>
              <a:rPr lang="en-US" sz="1200" dirty="0"/>
              <a:t> T effector memory (TEM) and T effector cells (TEF). </a:t>
            </a:r>
          </a:p>
        </p:txBody>
      </p:sp>
    </p:spTree>
    <p:extLst>
      <p:ext uri="{BB962C8B-B14F-4D97-AF65-F5344CB8AC3E}">
        <p14:creationId xmlns:p14="http://schemas.microsoft.com/office/powerpoint/2010/main" val="900223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26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</dc:creator>
  <cp:lastModifiedBy>F</cp:lastModifiedBy>
  <cp:revision>4</cp:revision>
  <dcterms:created xsi:type="dcterms:W3CDTF">2023-11-02T14:39:00Z</dcterms:created>
  <dcterms:modified xsi:type="dcterms:W3CDTF">2023-11-07T16:01:07Z</dcterms:modified>
</cp:coreProperties>
</file>