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36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1744" autoAdjust="0"/>
  </p:normalViewPr>
  <p:slideViewPr>
    <p:cSldViewPr snapToGrid="0">
      <p:cViewPr>
        <p:scale>
          <a:sx n="91" d="100"/>
          <a:sy n="91" d="100"/>
        </p:scale>
        <p:origin x="1891" y="-20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D7477-EA66-4782-9026-156D04694F1E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0BD2E-28A0-4FA7-AF43-AE1A0314F03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0147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0BD2E-28A0-4FA7-AF43-AE1A0314F03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3131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686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291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3"/>
            <a:ext cx="1478756" cy="77491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3"/>
            <a:ext cx="4350544" cy="77491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998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8145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071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715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5"/>
            <a:ext cx="5915025" cy="17674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284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316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63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8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232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8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1687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5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8C1B3-BE3E-4A94-A43B-8AED451B17A3}" type="datetimeFigureOut">
              <a:rPr lang="nl-NL" smtClean="0"/>
              <a:t>17-10-2023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6C0EF-1132-42C6-A260-7F4C4D3A6D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082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5" Type="http://schemas.openxmlformats.org/officeDocument/2006/relationships/image" Target="../media/image6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Relationship Id="rId1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8A28B6A-DC8C-E060-2055-89F3ECCF63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321166"/>
              </p:ext>
            </p:extLst>
          </p:nvPr>
        </p:nvGraphicFramePr>
        <p:xfrm>
          <a:off x="168893" y="542515"/>
          <a:ext cx="3002852" cy="2461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Prism 10" r:id="rId4" imgW="4079362" imgH="3195379" progId="Prism10.Document">
                  <p:embed/>
                </p:oleObj>
              </mc:Choice>
              <mc:Fallback>
                <p:oleObj name="Prism 10" r:id="rId4" imgW="4079362" imgH="3195379" progId="Prism10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866040F0-877D-4D82-9D13-E0745A72F6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893" y="542515"/>
                        <a:ext cx="3002852" cy="24614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6EB084C-1DD6-CCD7-14CA-B283D5B570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274013"/>
              </p:ext>
            </p:extLst>
          </p:nvPr>
        </p:nvGraphicFramePr>
        <p:xfrm>
          <a:off x="320529" y="3326693"/>
          <a:ext cx="2568266" cy="2436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Prism 10" r:id="rId6" imgW="4079362" imgH="3166582" progId="Prism10.Document">
                  <p:embed/>
                </p:oleObj>
              </mc:Choice>
              <mc:Fallback>
                <p:oleObj name="Prism 10" r:id="rId6" imgW="4079362" imgH="3166582" progId="Prism10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59E4DB9-93BB-44B0-8B6F-25BD904ABD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0529" y="3326693"/>
                        <a:ext cx="2568266" cy="24368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61C679B-CC60-363F-8C15-6A8B9721AE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0891647"/>
              </p:ext>
            </p:extLst>
          </p:nvPr>
        </p:nvGraphicFramePr>
        <p:xfrm>
          <a:off x="320529" y="6123670"/>
          <a:ext cx="2833057" cy="2465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Prism 10" r:id="rId8" imgW="4079362" imgH="3166582" progId="Prism10.Document">
                  <p:embed/>
                </p:oleObj>
              </mc:Choice>
              <mc:Fallback>
                <p:oleObj name="Prism 10" r:id="rId8" imgW="4079362" imgH="3166582" progId="Prism10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6D8AAAC-18D3-4EB3-B18E-2DFBCFCB67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0529" y="6123670"/>
                        <a:ext cx="2833057" cy="24650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2C6CD5A-64FC-5EFF-DD3A-C9E7B4527F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3927092"/>
              </p:ext>
            </p:extLst>
          </p:nvPr>
        </p:nvGraphicFramePr>
        <p:xfrm>
          <a:off x="4004176" y="596033"/>
          <a:ext cx="1818602" cy="2343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Prism 10" r:id="rId10" imgW="3517113" imgH="4342937" progId="Prism10.Document">
                  <p:embed/>
                </p:oleObj>
              </mc:Choice>
              <mc:Fallback>
                <p:oleObj name="Prism 10" r:id="rId10" imgW="3517113" imgH="4342937" progId="Prism10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19BD1B8C-CD62-4279-A798-A6A08AF391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04176" y="596033"/>
                        <a:ext cx="1818602" cy="23435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9D835E6-A8FA-E2CD-BA57-B2D7B0EB1A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845635"/>
              </p:ext>
            </p:extLst>
          </p:nvPr>
        </p:nvGraphicFramePr>
        <p:xfrm>
          <a:off x="4150375" y="3409232"/>
          <a:ext cx="1672403" cy="2064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Prism 10" r:id="rId12" imgW="3517113" imgH="4342937" progId="Prism10.Document">
                  <p:embed/>
                </p:oleObj>
              </mc:Choice>
              <mc:Fallback>
                <p:oleObj name="Prism 10" r:id="rId12" imgW="3517113" imgH="4342937" progId="Prism10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4979310B-62A8-497C-9DEB-DDD183FD91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150375" y="3409232"/>
                        <a:ext cx="1672403" cy="2064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4B58F82A-CDC7-3629-4C55-06BD837850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2912305"/>
              </p:ext>
            </p:extLst>
          </p:nvPr>
        </p:nvGraphicFramePr>
        <p:xfrm>
          <a:off x="4131814" y="6256595"/>
          <a:ext cx="1709524" cy="2199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Prism 10" r:id="rId14" imgW="3517113" imgH="4342937" progId="Prism10.Document">
                  <p:embed/>
                </p:oleObj>
              </mc:Choice>
              <mc:Fallback>
                <p:oleObj name="Prism 10" r:id="rId14" imgW="3517113" imgH="4342937" progId="Prism10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254D0B4-55BA-4CF7-8C1D-87FB1C2FA3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131814" y="6256595"/>
                        <a:ext cx="1709524" cy="2199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BEC13A35-04F9-7816-2C67-C5423DD9A834}"/>
              </a:ext>
            </a:extLst>
          </p:cNvPr>
          <p:cNvSpPr txBox="1"/>
          <p:nvPr/>
        </p:nvSpPr>
        <p:spPr>
          <a:xfrm>
            <a:off x="227328" y="39874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94F3F1-E299-169B-F2F2-318A2F1DAD93}"/>
              </a:ext>
            </a:extLst>
          </p:cNvPr>
          <p:cNvSpPr txBox="1"/>
          <p:nvPr/>
        </p:nvSpPr>
        <p:spPr>
          <a:xfrm>
            <a:off x="140270" y="322456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D51A72-97A3-A4FC-D16D-ABB101CB13BC}"/>
              </a:ext>
            </a:extLst>
          </p:cNvPr>
          <p:cNvSpPr txBox="1"/>
          <p:nvPr/>
        </p:nvSpPr>
        <p:spPr>
          <a:xfrm>
            <a:off x="122111" y="631690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5120" y="8588725"/>
            <a:ext cx="3437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Cell viablity assay results of different dose schedules</a:t>
            </a:r>
          </a:p>
          <a:p>
            <a:r>
              <a:rPr lang="nl-NL" sz="1200" dirty="0" smtClean="0"/>
              <a:t>with JNK inhibitor, TMZ or both.</a:t>
            </a:r>
            <a:endParaRPr lang="nl-NL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839739" y="8560228"/>
            <a:ext cx="3437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Heatmap of Bliss scores to study synergism.</a:t>
            </a:r>
          </a:p>
          <a:p>
            <a:r>
              <a:rPr lang="nl-NL" sz="1200" dirty="0" smtClean="0"/>
              <a:t>A Bliss score &gt;10 indicates syngerism.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352967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490</TotalTime>
  <Words>36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10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Maikel Verduin</dc:creator>
  <cp:lastModifiedBy>Maikel Verduin</cp:lastModifiedBy>
  <cp:revision>13</cp:revision>
  <dcterms:created xsi:type="dcterms:W3CDTF">2023-02-24T14:23:04Z</dcterms:created>
  <dcterms:modified xsi:type="dcterms:W3CDTF">2023-10-17T18:02:49Z</dcterms:modified>
</cp:coreProperties>
</file>