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327"/>
  </p:normalViewPr>
  <p:slideViewPr>
    <p:cSldViewPr snapToGrid="0" snapToObjects="1">
      <p:cViewPr varScale="1">
        <p:scale>
          <a:sx n="60" d="100"/>
          <a:sy n="60" d="100"/>
        </p:scale>
        <p:origin x="84" y="6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57271-5C0B-4A4C-8AE5-B352869B2F9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2D516FF-2EA1-CA40-8D8B-E36E70FEC5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B9A28F2-2407-CF48-9055-8F662D88D6C0}"/>
              </a:ext>
            </a:extLst>
          </p:cNvPr>
          <p:cNvSpPr>
            <a:spLocks noGrp="1"/>
          </p:cNvSpPr>
          <p:nvPr>
            <p:ph type="dt" sz="half" idx="10"/>
          </p:nvPr>
        </p:nvSpPr>
        <p:spPr/>
        <p:txBody>
          <a:bodyPr/>
          <a:lstStyle/>
          <a:p>
            <a:fld id="{C1FCF6AA-E6CD-4747-B53F-6838AAC7791D}" type="datetimeFigureOut">
              <a:rPr lang="en-US" smtClean="0"/>
              <a:t>1/8/2023</a:t>
            </a:fld>
            <a:endParaRPr lang="en-US"/>
          </a:p>
        </p:txBody>
      </p:sp>
      <p:sp>
        <p:nvSpPr>
          <p:cNvPr id="5" name="Footer Placeholder 4">
            <a:extLst>
              <a:ext uri="{FF2B5EF4-FFF2-40B4-BE49-F238E27FC236}">
                <a16:creationId xmlns:a16="http://schemas.microsoft.com/office/drawing/2014/main" id="{8248D572-878B-0142-85AF-799151F26D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135CCB-565B-9144-848B-7C192965D051}"/>
              </a:ext>
            </a:extLst>
          </p:cNvPr>
          <p:cNvSpPr>
            <a:spLocks noGrp="1"/>
          </p:cNvSpPr>
          <p:nvPr>
            <p:ph type="sldNum" sz="quarter" idx="12"/>
          </p:nvPr>
        </p:nvSpPr>
        <p:spPr/>
        <p:txBody>
          <a:bodyPr/>
          <a:lstStyle/>
          <a:p>
            <a:fld id="{E36A259C-376A-D84A-B9EF-1C0CF0D7C7D1}" type="slidenum">
              <a:rPr lang="en-US" smtClean="0"/>
              <a:t>‹#›</a:t>
            </a:fld>
            <a:endParaRPr lang="en-US"/>
          </a:p>
        </p:txBody>
      </p:sp>
    </p:spTree>
    <p:extLst>
      <p:ext uri="{BB962C8B-B14F-4D97-AF65-F5344CB8AC3E}">
        <p14:creationId xmlns:p14="http://schemas.microsoft.com/office/powerpoint/2010/main" val="2007648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4BF81-0824-354B-AD2D-EFE19B5E4AA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9DAC55-E698-7B4A-8C04-AD321E34F4C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DA5428-CE56-924C-81CD-8E62B094D5CE}"/>
              </a:ext>
            </a:extLst>
          </p:cNvPr>
          <p:cNvSpPr>
            <a:spLocks noGrp="1"/>
          </p:cNvSpPr>
          <p:nvPr>
            <p:ph type="dt" sz="half" idx="10"/>
          </p:nvPr>
        </p:nvSpPr>
        <p:spPr/>
        <p:txBody>
          <a:bodyPr/>
          <a:lstStyle/>
          <a:p>
            <a:fld id="{C1FCF6AA-E6CD-4747-B53F-6838AAC7791D}" type="datetimeFigureOut">
              <a:rPr lang="en-US" smtClean="0"/>
              <a:t>1/8/2023</a:t>
            </a:fld>
            <a:endParaRPr lang="en-US"/>
          </a:p>
        </p:txBody>
      </p:sp>
      <p:sp>
        <p:nvSpPr>
          <p:cNvPr id="5" name="Footer Placeholder 4">
            <a:extLst>
              <a:ext uri="{FF2B5EF4-FFF2-40B4-BE49-F238E27FC236}">
                <a16:creationId xmlns:a16="http://schemas.microsoft.com/office/drawing/2014/main" id="{922B5E15-DDD9-1E4C-A47B-CF1AA4812F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0AD759-CDDA-D549-A8D0-A49A5D567370}"/>
              </a:ext>
            </a:extLst>
          </p:cNvPr>
          <p:cNvSpPr>
            <a:spLocks noGrp="1"/>
          </p:cNvSpPr>
          <p:nvPr>
            <p:ph type="sldNum" sz="quarter" idx="12"/>
          </p:nvPr>
        </p:nvSpPr>
        <p:spPr/>
        <p:txBody>
          <a:bodyPr/>
          <a:lstStyle/>
          <a:p>
            <a:fld id="{E36A259C-376A-D84A-B9EF-1C0CF0D7C7D1}" type="slidenum">
              <a:rPr lang="en-US" smtClean="0"/>
              <a:t>‹#›</a:t>
            </a:fld>
            <a:endParaRPr lang="en-US"/>
          </a:p>
        </p:txBody>
      </p:sp>
    </p:spTree>
    <p:extLst>
      <p:ext uri="{BB962C8B-B14F-4D97-AF65-F5344CB8AC3E}">
        <p14:creationId xmlns:p14="http://schemas.microsoft.com/office/powerpoint/2010/main" val="1837299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E2FF45-CF66-4642-8AC9-7277262ABB9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906FE5-D4FB-8041-B911-2B4A9A7EE68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9279EE-E1CA-B749-981D-0A6C84AE65D7}"/>
              </a:ext>
            </a:extLst>
          </p:cNvPr>
          <p:cNvSpPr>
            <a:spLocks noGrp="1"/>
          </p:cNvSpPr>
          <p:nvPr>
            <p:ph type="dt" sz="half" idx="10"/>
          </p:nvPr>
        </p:nvSpPr>
        <p:spPr/>
        <p:txBody>
          <a:bodyPr/>
          <a:lstStyle/>
          <a:p>
            <a:fld id="{C1FCF6AA-E6CD-4747-B53F-6838AAC7791D}" type="datetimeFigureOut">
              <a:rPr lang="en-US" smtClean="0"/>
              <a:t>1/8/2023</a:t>
            </a:fld>
            <a:endParaRPr lang="en-US"/>
          </a:p>
        </p:txBody>
      </p:sp>
      <p:sp>
        <p:nvSpPr>
          <p:cNvPr id="5" name="Footer Placeholder 4">
            <a:extLst>
              <a:ext uri="{FF2B5EF4-FFF2-40B4-BE49-F238E27FC236}">
                <a16:creationId xmlns:a16="http://schemas.microsoft.com/office/drawing/2014/main" id="{69CE03B1-B8FC-C043-9769-4714EA9AD7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4CB4BE-7B26-D84A-9043-EF416FA277B9}"/>
              </a:ext>
            </a:extLst>
          </p:cNvPr>
          <p:cNvSpPr>
            <a:spLocks noGrp="1"/>
          </p:cNvSpPr>
          <p:nvPr>
            <p:ph type="sldNum" sz="quarter" idx="12"/>
          </p:nvPr>
        </p:nvSpPr>
        <p:spPr/>
        <p:txBody>
          <a:bodyPr/>
          <a:lstStyle/>
          <a:p>
            <a:fld id="{E36A259C-376A-D84A-B9EF-1C0CF0D7C7D1}" type="slidenum">
              <a:rPr lang="en-US" smtClean="0"/>
              <a:t>‹#›</a:t>
            </a:fld>
            <a:endParaRPr lang="en-US"/>
          </a:p>
        </p:txBody>
      </p:sp>
    </p:spTree>
    <p:extLst>
      <p:ext uri="{BB962C8B-B14F-4D97-AF65-F5344CB8AC3E}">
        <p14:creationId xmlns:p14="http://schemas.microsoft.com/office/powerpoint/2010/main" val="3723525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4A7E7-C437-A44F-87DB-2B1745856F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C0E23B-AC77-A344-9E47-ABEA3BFC101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26AD5D-52A2-FC4F-8B4D-26F6950A1711}"/>
              </a:ext>
            </a:extLst>
          </p:cNvPr>
          <p:cNvSpPr>
            <a:spLocks noGrp="1"/>
          </p:cNvSpPr>
          <p:nvPr>
            <p:ph type="dt" sz="half" idx="10"/>
          </p:nvPr>
        </p:nvSpPr>
        <p:spPr/>
        <p:txBody>
          <a:bodyPr/>
          <a:lstStyle/>
          <a:p>
            <a:fld id="{C1FCF6AA-E6CD-4747-B53F-6838AAC7791D}" type="datetimeFigureOut">
              <a:rPr lang="en-US" smtClean="0"/>
              <a:t>1/8/2023</a:t>
            </a:fld>
            <a:endParaRPr lang="en-US"/>
          </a:p>
        </p:txBody>
      </p:sp>
      <p:sp>
        <p:nvSpPr>
          <p:cNvPr id="5" name="Footer Placeholder 4">
            <a:extLst>
              <a:ext uri="{FF2B5EF4-FFF2-40B4-BE49-F238E27FC236}">
                <a16:creationId xmlns:a16="http://schemas.microsoft.com/office/drawing/2014/main" id="{B8A5D825-24AF-C842-BAB3-86BD2DC541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10E4AF-8EF6-CF41-A0C1-9E0FCBC3401A}"/>
              </a:ext>
            </a:extLst>
          </p:cNvPr>
          <p:cNvSpPr>
            <a:spLocks noGrp="1"/>
          </p:cNvSpPr>
          <p:nvPr>
            <p:ph type="sldNum" sz="quarter" idx="12"/>
          </p:nvPr>
        </p:nvSpPr>
        <p:spPr/>
        <p:txBody>
          <a:bodyPr/>
          <a:lstStyle/>
          <a:p>
            <a:fld id="{E36A259C-376A-D84A-B9EF-1C0CF0D7C7D1}" type="slidenum">
              <a:rPr lang="en-US" smtClean="0"/>
              <a:t>‹#›</a:t>
            </a:fld>
            <a:endParaRPr lang="en-US"/>
          </a:p>
        </p:txBody>
      </p:sp>
    </p:spTree>
    <p:extLst>
      <p:ext uri="{BB962C8B-B14F-4D97-AF65-F5344CB8AC3E}">
        <p14:creationId xmlns:p14="http://schemas.microsoft.com/office/powerpoint/2010/main" val="2903856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E9867-E04C-DD48-B55E-967B0A9AF2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D68A47C-83B8-0B4D-B3AA-6D6D50D9C4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07D0A32-29D4-904F-A00B-FC5A7363CAF0}"/>
              </a:ext>
            </a:extLst>
          </p:cNvPr>
          <p:cNvSpPr>
            <a:spLocks noGrp="1"/>
          </p:cNvSpPr>
          <p:nvPr>
            <p:ph type="dt" sz="half" idx="10"/>
          </p:nvPr>
        </p:nvSpPr>
        <p:spPr/>
        <p:txBody>
          <a:bodyPr/>
          <a:lstStyle/>
          <a:p>
            <a:fld id="{C1FCF6AA-E6CD-4747-B53F-6838AAC7791D}" type="datetimeFigureOut">
              <a:rPr lang="en-US" smtClean="0"/>
              <a:t>1/8/2023</a:t>
            </a:fld>
            <a:endParaRPr lang="en-US"/>
          </a:p>
        </p:txBody>
      </p:sp>
      <p:sp>
        <p:nvSpPr>
          <p:cNvPr id="5" name="Footer Placeholder 4">
            <a:extLst>
              <a:ext uri="{FF2B5EF4-FFF2-40B4-BE49-F238E27FC236}">
                <a16:creationId xmlns:a16="http://schemas.microsoft.com/office/drawing/2014/main" id="{2AD5F963-BA53-BA43-AC9D-EBF323509F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300209-3DD7-7247-8E80-39C2E5B44E8E}"/>
              </a:ext>
            </a:extLst>
          </p:cNvPr>
          <p:cNvSpPr>
            <a:spLocks noGrp="1"/>
          </p:cNvSpPr>
          <p:nvPr>
            <p:ph type="sldNum" sz="quarter" idx="12"/>
          </p:nvPr>
        </p:nvSpPr>
        <p:spPr/>
        <p:txBody>
          <a:bodyPr/>
          <a:lstStyle/>
          <a:p>
            <a:fld id="{E36A259C-376A-D84A-B9EF-1C0CF0D7C7D1}" type="slidenum">
              <a:rPr lang="en-US" smtClean="0"/>
              <a:t>‹#›</a:t>
            </a:fld>
            <a:endParaRPr lang="en-US"/>
          </a:p>
        </p:txBody>
      </p:sp>
    </p:spTree>
    <p:extLst>
      <p:ext uri="{BB962C8B-B14F-4D97-AF65-F5344CB8AC3E}">
        <p14:creationId xmlns:p14="http://schemas.microsoft.com/office/powerpoint/2010/main" val="3431690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CB342-F11B-3F40-8E6E-3846BFD0B5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E559B9-0831-AC4A-8F00-42C97ADAF74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3605797-CFEB-7148-8DF5-ECD665AF853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8868953-35C5-0A48-A8F2-5FACB1DED54A}"/>
              </a:ext>
            </a:extLst>
          </p:cNvPr>
          <p:cNvSpPr>
            <a:spLocks noGrp="1"/>
          </p:cNvSpPr>
          <p:nvPr>
            <p:ph type="dt" sz="half" idx="10"/>
          </p:nvPr>
        </p:nvSpPr>
        <p:spPr/>
        <p:txBody>
          <a:bodyPr/>
          <a:lstStyle/>
          <a:p>
            <a:fld id="{C1FCF6AA-E6CD-4747-B53F-6838AAC7791D}" type="datetimeFigureOut">
              <a:rPr lang="en-US" smtClean="0"/>
              <a:t>1/8/2023</a:t>
            </a:fld>
            <a:endParaRPr lang="en-US"/>
          </a:p>
        </p:txBody>
      </p:sp>
      <p:sp>
        <p:nvSpPr>
          <p:cNvPr id="6" name="Footer Placeholder 5">
            <a:extLst>
              <a:ext uri="{FF2B5EF4-FFF2-40B4-BE49-F238E27FC236}">
                <a16:creationId xmlns:a16="http://schemas.microsoft.com/office/drawing/2014/main" id="{C0759F98-223F-F943-B211-291CF83F37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231E66-F492-2442-8256-3C71990645AC}"/>
              </a:ext>
            </a:extLst>
          </p:cNvPr>
          <p:cNvSpPr>
            <a:spLocks noGrp="1"/>
          </p:cNvSpPr>
          <p:nvPr>
            <p:ph type="sldNum" sz="quarter" idx="12"/>
          </p:nvPr>
        </p:nvSpPr>
        <p:spPr/>
        <p:txBody>
          <a:bodyPr/>
          <a:lstStyle/>
          <a:p>
            <a:fld id="{E36A259C-376A-D84A-B9EF-1C0CF0D7C7D1}" type="slidenum">
              <a:rPr lang="en-US" smtClean="0"/>
              <a:t>‹#›</a:t>
            </a:fld>
            <a:endParaRPr lang="en-US"/>
          </a:p>
        </p:txBody>
      </p:sp>
    </p:spTree>
    <p:extLst>
      <p:ext uri="{BB962C8B-B14F-4D97-AF65-F5344CB8AC3E}">
        <p14:creationId xmlns:p14="http://schemas.microsoft.com/office/powerpoint/2010/main" val="1396436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03136-D43F-D742-A8D7-672EED119C8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EC6BA0-C697-014B-8EDE-9495331A9B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C0A201-22AF-EB40-AEFF-6F5242B42E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7611109-8C9E-F24E-AAE5-9CC8BDF3FB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93A64E1-554F-EE45-B2EF-C38EA7A921D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15AEAC-A817-B44D-956F-F39F280F1F7B}"/>
              </a:ext>
            </a:extLst>
          </p:cNvPr>
          <p:cNvSpPr>
            <a:spLocks noGrp="1"/>
          </p:cNvSpPr>
          <p:nvPr>
            <p:ph type="dt" sz="half" idx="10"/>
          </p:nvPr>
        </p:nvSpPr>
        <p:spPr/>
        <p:txBody>
          <a:bodyPr/>
          <a:lstStyle/>
          <a:p>
            <a:fld id="{C1FCF6AA-E6CD-4747-B53F-6838AAC7791D}" type="datetimeFigureOut">
              <a:rPr lang="en-US" smtClean="0"/>
              <a:t>1/8/2023</a:t>
            </a:fld>
            <a:endParaRPr lang="en-US"/>
          </a:p>
        </p:txBody>
      </p:sp>
      <p:sp>
        <p:nvSpPr>
          <p:cNvPr id="8" name="Footer Placeholder 7">
            <a:extLst>
              <a:ext uri="{FF2B5EF4-FFF2-40B4-BE49-F238E27FC236}">
                <a16:creationId xmlns:a16="http://schemas.microsoft.com/office/drawing/2014/main" id="{2C835E8A-DED9-EE41-8B66-A62F87534F4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E6CDBF2-88B7-9B4B-A96F-3104B7DFAD8A}"/>
              </a:ext>
            </a:extLst>
          </p:cNvPr>
          <p:cNvSpPr>
            <a:spLocks noGrp="1"/>
          </p:cNvSpPr>
          <p:nvPr>
            <p:ph type="sldNum" sz="quarter" idx="12"/>
          </p:nvPr>
        </p:nvSpPr>
        <p:spPr/>
        <p:txBody>
          <a:bodyPr/>
          <a:lstStyle/>
          <a:p>
            <a:fld id="{E36A259C-376A-D84A-B9EF-1C0CF0D7C7D1}" type="slidenum">
              <a:rPr lang="en-US" smtClean="0"/>
              <a:t>‹#›</a:t>
            </a:fld>
            <a:endParaRPr lang="en-US"/>
          </a:p>
        </p:txBody>
      </p:sp>
    </p:spTree>
    <p:extLst>
      <p:ext uri="{BB962C8B-B14F-4D97-AF65-F5344CB8AC3E}">
        <p14:creationId xmlns:p14="http://schemas.microsoft.com/office/powerpoint/2010/main" val="3098707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09D86-04D8-6140-9518-BB469EAFF4F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B3D2DB0-00C5-CD47-B0A0-F5F1AAFC3ECF}"/>
              </a:ext>
            </a:extLst>
          </p:cNvPr>
          <p:cNvSpPr>
            <a:spLocks noGrp="1"/>
          </p:cNvSpPr>
          <p:nvPr>
            <p:ph type="dt" sz="half" idx="10"/>
          </p:nvPr>
        </p:nvSpPr>
        <p:spPr/>
        <p:txBody>
          <a:bodyPr/>
          <a:lstStyle/>
          <a:p>
            <a:fld id="{C1FCF6AA-E6CD-4747-B53F-6838AAC7791D}" type="datetimeFigureOut">
              <a:rPr lang="en-US" smtClean="0"/>
              <a:t>1/8/2023</a:t>
            </a:fld>
            <a:endParaRPr lang="en-US"/>
          </a:p>
        </p:txBody>
      </p:sp>
      <p:sp>
        <p:nvSpPr>
          <p:cNvPr id="4" name="Footer Placeholder 3">
            <a:extLst>
              <a:ext uri="{FF2B5EF4-FFF2-40B4-BE49-F238E27FC236}">
                <a16:creationId xmlns:a16="http://schemas.microsoft.com/office/drawing/2014/main" id="{4F2565C9-B224-5A4F-9BE4-1152C98DEA7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08D5E64-108D-FF4E-9365-4B9A278ED377}"/>
              </a:ext>
            </a:extLst>
          </p:cNvPr>
          <p:cNvSpPr>
            <a:spLocks noGrp="1"/>
          </p:cNvSpPr>
          <p:nvPr>
            <p:ph type="sldNum" sz="quarter" idx="12"/>
          </p:nvPr>
        </p:nvSpPr>
        <p:spPr/>
        <p:txBody>
          <a:bodyPr/>
          <a:lstStyle/>
          <a:p>
            <a:fld id="{E36A259C-376A-D84A-B9EF-1C0CF0D7C7D1}" type="slidenum">
              <a:rPr lang="en-US" smtClean="0"/>
              <a:t>‹#›</a:t>
            </a:fld>
            <a:endParaRPr lang="en-US"/>
          </a:p>
        </p:txBody>
      </p:sp>
    </p:spTree>
    <p:extLst>
      <p:ext uri="{BB962C8B-B14F-4D97-AF65-F5344CB8AC3E}">
        <p14:creationId xmlns:p14="http://schemas.microsoft.com/office/powerpoint/2010/main" val="1248195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6E206C-BEE0-5A48-9C2A-6A4FEB22A197}"/>
              </a:ext>
            </a:extLst>
          </p:cNvPr>
          <p:cNvSpPr>
            <a:spLocks noGrp="1"/>
          </p:cNvSpPr>
          <p:nvPr>
            <p:ph type="dt" sz="half" idx="10"/>
          </p:nvPr>
        </p:nvSpPr>
        <p:spPr/>
        <p:txBody>
          <a:bodyPr/>
          <a:lstStyle/>
          <a:p>
            <a:fld id="{C1FCF6AA-E6CD-4747-B53F-6838AAC7791D}" type="datetimeFigureOut">
              <a:rPr lang="en-US" smtClean="0"/>
              <a:t>1/8/2023</a:t>
            </a:fld>
            <a:endParaRPr lang="en-US"/>
          </a:p>
        </p:txBody>
      </p:sp>
      <p:sp>
        <p:nvSpPr>
          <p:cNvPr id="3" name="Footer Placeholder 2">
            <a:extLst>
              <a:ext uri="{FF2B5EF4-FFF2-40B4-BE49-F238E27FC236}">
                <a16:creationId xmlns:a16="http://schemas.microsoft.com/office/drawing/2014/main" id="{1FDF6C48-AED9-4C43-9E32-0A4398828EA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AE9B607-46B5-7348-9394-5A277552867C}"/>
              </a:ext>
            </a:extLst>
          </p:cNvPr>
          <p:cNvSpPr>
            <a:spLocks noGrp="1"/>
          </p:cNvSpPr>
          <p:nvPr>
            <p:ph type="sldNum" sz="quarter" idx="12"/>
          </p:nvPr>
        </p:nvSpPr>
        <p:spPr/>
        <p:txBody>
          <a:bodyPr/>
          <a:lstStyle/>
          <a:p>
            <a:fld id="{E36A259C-376A-D84A-B9EF-1C0CF0D7C7D1}" type="slidenum">
              <a:rPr lang="en-US" smtClean="0"/>
              <a:t>‹#›</a:t>
            </a:fld>
            <a:endParaRPr lang="en-US"/>
          </a:p>
        </p:txBody>
      </p:sp>
    </p:spTree>
    <p:extLst>
      <p:ext uri="{BB962C8B-B14F-4D97-AF65-F5344CB8AC3E}">
        <p14:creationId xmlns:p14="http://schemas.microsoft.com/office/powerpoint/2010/main" val="3716264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02B6E-B6F9-D04E-AF71-72225A39D4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E098CB-DC01-3B4E-A285-C05B23A66F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074D2B2-FCB6-1E44-9851-98DA576D7B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71767F-ACD0-8E4B-B72B-F62AF52FFC93}"/>
              </a:ext>
            </a:extLst>
          </p:cNvPr>
          <p:cNvSpPr>
            <a:spLocks noGrp="1"/>
          </p:cNvSpPr>
          <p:nvPr>
            <p:ph type="dt" sz="half" idx="10"/>
          </p:nvPr>
        </p:nvSpPr>
        <p:spPr/>
        <p:txBody>
          <a:bodyPr/>
          <a:lstStyle/>
          <a:p>
            <a:fld id="{C1FCF6AA-E6CD-4747-B53F-6838AAC7791D}" type="datetimeFigureOut">
              <a:rPr lang="en-US" smtClean="0"/>
              <a:t>1/8/2023</a:t>
            </a:fld>
            <a:endParaRPr lang="en-US"/>
          </a:p>
        </p:txBody>
      </p:sp>
      <p:sp>
        <p:nvSpPr>
          <p:cNvPr id="6" name="Footer Placeholder 5">
            <a:extLst>
              <a:ext uri="{FF2B5EF4-FFF2-40B4-BE49-F238E27FC236}">
                <a16:creationId xmlns:a16="http://schemas.microsoft.com/office/drawing/2014/main" id="{963EB799-22A7-424B-A55C-392A36779F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7CC4A4-FF80-F14D-A137-6DA8C877C4EF}"/>
              </a:ext>
            </a:extLst>
          </p:cNvPr>
          <p:cNvSpPr>
            <a:spLocks noGrp="1"/>
          </p:cNvSpPr>
          <p:nvPr>
            <p:ph type="sldNum" sz="quarter" idx="12"/>
          </p:nvPr>
        </p:nvSpPr>
        <p:spPr/>
        <p:txBody>
          <a:bodyPr/>
          <a:lstStyle/>
          <a:p>
            <a:fld id="{E36A259C-376A-D84A-B9EF-1C0CF0D7C7D1}" type="slidenum">
              <a:rPr lang="en-US" smtClean="0"/>
              <a:t>‹#›</a:t>
            </a:fld>
            <a:endParaRPr lang="en-US"/>
          </a:p>
        </p:txBody>
      </p:sp>
    </p:spTree>
    <p:extLst>
      <p:ext uri="{BB962C8B-B14F-4D97-AF65-F5344CB8AC3E}">
        <p14:creationId xmlns:p14="http://schemas.microsoft.com/office/powerpoint/2010/main" val="3687709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18BAF-C497-B044-9513-9E3716F34B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7D5DBCA-D87F-4E41-9302-4775705906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2BF2846-997A-254D-B490-E57A937F37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5F4A24-2E30-994C-B426-0B6AE1A446BA}"/>
              </a:ext>
            </a:extLst>
          </p:cNvPr>
          <p:cNvSpPr>
            <a:spLocks noGrp="1"/>
          </p:cNvSpPr>
          <p:nvPr>
            <p:ph type="dt" sz="half" idx="10"/>
          </p:nvPr>
        </p:nvSpPr>
        <p:spPr/>
        <p:txBody>
          <a:bodyPr/>
          <a:lstStyle/>
          <a:p>
            <a:fld id="{C1FCF6AA-E6CD-4747-B53F-6838AAC7791D}" type="datetimeFigureOut">
              <a:rPr lang="en-US" smtClean="0"/>
              <a:t>1/8/2023</a:t>
            </a:fld>
            <a:endParaRPr lang="en-US"/>
          </a:p>
        </p:txBody>
      </p:sp>
      <p:sp>
        <p:nvSpPr>
          <p:cNvPr id="6" name="Footer Placeholder 5">
            <a:extLst>
              <a:ext uri="{FF2B5EF4-FFF2-40B4-BE49-F238E27FC236}">
                <a16:creationId xmlns:a16="http://schemas.microsoft.com/office/drawing/2014/main" id="{F4BB8663-8B12-E74D-AC29-390ADE3144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417C39A-FF6A-C348-8EB8-48F39847F5BC}"/>
              </a:ext>
            </a:extLst>
          </p:cNvPr>
          <p:cNvSpPr>
            <a:spLocks noGrp="1"/>
          </p:cNvSpPr>
          <p:nvPr>
            <p:ph type="sldNum" sz="quarter" idx="12"/>
          </p:nvPr>
        </p:nvSpPr>
        <p:spPr/>
        <p:txBody>
          <a:bodyPr/>
          <a:lstStyle/>
          <a:p>
            <a:fld id="{E36A259C-376A-D84A-B9EF-1C0CF0D7C7D1}" type="slidenum">
              <a:rPr lang="en-US" smtClean="0"/>
              <a:t>‹#›</a:t>
            </a:fld>
            <a:endParaRPr lang="en-US"/>
          </a:p>
        </p:txBody>
      </p:sp>
    </p:spTree>
    <p:extLst>
      <p:ext uri="{BB962C8B-B14F-4D97-AF65-F5344CB8AC3E}">
        <p14:creationId xmlns:p14="http://schemas.microsoft.com/office/powerpoint/2010/main" val="1025440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FEFCB8-3EA8-144D-BAE7-AA84A38701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83F6B10-CAD1-2C47-8A65-D5193CAD07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EBE365-62F5-7E4B-AA52-67EC63077B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FCF6AA-E6CD-4747-B53F-6838AAC7791D}" type="datetimeFigureOut">
              <a:rPr lang="en-US" smtClean="0"/>
              <a:t>1/8/2023</a:t>
            </a:fld>
            <a:endParaRPr lang="en-US"/>
          </a:p>
        </p:txBody>
      </p:sp>
      <p:sp>
        <p:nvSpPr>
          <p:cNvPr id="5" name="Footer Placeholder 4">
            <a:extLst>
              <a:ext uri="{FF2B5EF4-FFF2-40B4-BE49-F238E27FC236}">
                <a16:creationId xmlns:a16="http://schemas.microsoft.com/office/drawing/2014/main" id="{DDB9747D-8873-914A-9154-6AD1D0435F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8F3BC38-B364-0140-A461-468E39335B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6A259C-376A-D84A-B9EF-1C0CF0D7C7D1}" type="slidenum">
              <a:rPr lang="en-US" smtClean="0"/>
              <a:t>‹#›</a:t>
            </a:fld>
            <a:endParaRPr lang="en-US"/>
          </a:p>
        </p:txBody>
      </p:sp>
    </p:spTree>
    <p:extLst>
      <p:ext uri="{BB962C8B-B14F-4D97-AF65-F5344CB8AC3E}">
        <p14:creationId xmlns:p14="http://schemas.microsoft.com/office/powerpoint/2010/main" val="21523150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67D9E1F-0811-9855-F0C0-E9514B2DB1E1}"/>
              </a:ext>
            </a:extLst>
          </p:cNvPr>
          <p:cNvSpPr txBox="1"/>
          <p:nvPr/>
        </p:nvSpPr>
        <p:spPr>
          <a:xfrm>
            <a:off x="219386" y="52169"/>
            <a:ext cx="4513287" cy="369332"/>
          </a:xfrm>
          <a:prstGeom prst="rect">
            <a:avLst/>
          </a:prstGeom>
          <a:noFill/>
        </p:spPr>
        <p:txBody>
          <a:bodyPr wrap="none" rtlCol="0">
            <a:spAutoFit/>
          </a:bodyPr>
          <a:lstStyle/>
          <a:p>
            <a:r>
              <a:rPr lang="en-US" dirty="0"/>
              <a:t>Supplemental Figure 1. Dose Volume Statistics</a:t>
            </a:r>
          </a:p>
        </p:txBody>
      </p:sp>
      <p:sp>
        <p:nvSpPr>
          <p:cNvPr id="7" name="TextBox 6">
            <a:extLst>
              <a:ext uri="{FF2B5EF4-FFF2-40B4-BE49-F238E27FC236}">
                <a16:creationId xmlns:a16="http://schemas.microsoft.com/office/drawing/2014/main" id="{CDDED994-7ECE-CA52-AE97-49199D6F72D1}"/>
              </a:ext>
            </a:extLst>
          </p:cNvPr>
          <p:cNvSpPr txBox="1"/>
          <p:nvPr/>
        </p:nvSpPr>
        <p:spPr>
          <a:xfrm>
            <a:off x="951832" y="1369252"/>
            <a:ext cx="410946" cy="400110"/>
          </a:xfrm>
          <a:prstGeom prst="rect">
            <a:avLst/>
          </a:prstGeom>
          <a:noFill/>
        </p:spPr>
        <p:txBody>
          <a:bodyPr wrap="none" rtlCol="0">
            <a:spAutoFit/>
          </a:bodyPr>
          <a:lstStyle/>
          <a:p>
            <a:r>
              <a:rPr lang="en-US" sz="2000" b="1" dirty="0"/>
              <a:t>A.</a:t>
            </a:r>
          </a:p>
        </p:txBody>
      </p:sp>
      <p:sp>
        <p:nvSpPr>
          <p:cNvPr id="8" name="TextBox 7">
            <a:extLst>
              <a:ext uri="{FF2B5EF4-FFF2-40B4-BE49-F238E27FC236}">
                <a16:creationId xmlns:a16="http://schemas.microsoft.com/office/drawing/2014/main" id="{A18E458C-1028-E94D-1710-A0D53107EBE5}"/>
              </a:ext>
            </a:extLst>
          </p:cNvPr>
          <p:cNvSpPr txBox="1"/>
          <p:nvPr/>
        </p:nvSpPr>
        <p:spPr>
          <a:xfrm>
            <a:off x="5711896" y="1369252"/>
            <a:ext cx="410946" cy="400110"/>
          </a:xfrm>
          <a:prstGeom prst="rect">
            <a:avLst/>
          </a:prstGeom>
          <a:noFill/>
        </p:spPr>
        <p:txBody>
          <a:bodyPr wrap="none" rtlCol="0">
            <a:spAutoFit/>
          </a:bodyPr>
          <a:lstStyle/>
          <a:p>
            <a:r>
              <a:rPr lang="en-US" sz="2000" b="1" dirty="0"/>
              <a:t>B.</a:t>
            </a:r>
          </a:p>
        </p:txBody>
      </p:sp>
      <p:sp>
        <p:nvSpPr>
          <p:cNvPr id="9" name="TextBox 8">
            <a:extLst>
              <a:ext uri="{FF2B5EF4-FFF2-40B4-BE49-F238E27FC236}">
                <a16:creationId xmlns:a16="http://schemas.microsoft.com/office/drawing/2014/main" id="{1315D3E3-CA82-23C6-1EB6-10A64FD5C7F2}"/>
              </a:ext>
            </a:extLst>
          </p:cNvPr>
          <p:cNvSpPr txBox="1"/>
          <p:nvPr/>
        </p:nvSpPr>
        <p:spPr>
          <a:xfrm>
            <a:off x="1362778" y="5020615"/>
            <a:ext cx="8238683" cy="692497"/>
          </a:xfrm>
          <a:prstGeom prst="rect">
            <a:avLst/>
          </a:prstGeom>
          <a:noFill/>
        </p:spPr>
        <p:txBody>
          <a:bodyPr wrap="square" rtlCol="0">
            <a:spAutoFit/>
          </a:bodyPr>
          <a:lstStyle/>
          <a:p>
            <a:r>
              <a:rPr lang="en-US" sz="1300" dirty="0"/>
              <a:t>A. Mean lung dose and mean heart dose is shown for the radiotherapy course preceding enrollment in the trial. Lung dose volume metrics were available for all patients, and heart dose metrics were available for 29 patients. B. Lung V5Gy, V20Gy, and Heart V30Gy are shown for patients in each treatment arm. </a:t>
            </a:r>
          </a:p>
        </p:txBody>
      </p:sp>
      <p:pic>
        <p:nvPicPr>
          <p:cNvPr id="3" name="Picture 2">
            <a:extLst>
              <a:ext uri="{FF2B5EF4-FFF2-40B4-BE49-F238E27FC236}">
                <a16:creationId xmlns:a16="http://schemas.microsoft.com/office/drawing/2014/main" id="{90A142E0-D95D-EFCB-841E-5C12F1DA9D62}"/>
              </a:ext>
            </a:extLst>
          </p:cNvPr>
          <p:cNvPicPr>
            <a:picLocks noChangeAspect="1"/>
          </p:cNvPicPr>
          <p:nvPr/>
        </p:nvPicPr>
        <p:blipFill rotWithShape="1">
          <a:blip r:embed="rId2"/>
          <a:srcRect t="10481"/>
          <a:stretch/>
        </p:blipFill>
        <p:spPr>
          <a:xfrm>
            <a:off x="1733937" y="1659834"/>
            <a:ext cx="3606800" cy="2978683"/>
          </a:xfrm>
          <a:prstGeom prst="rect">
            <a:avLst/>
          </a:prstGeom>
        </p:spPr>
      </p:pic>
      <p:pic>
        <p:nvPicPr>
          <p:cNvPr id="10" name="Picture 9">
            <a:extLst>
              <a:ext uri="{FF2B5EF4-FFF2-40B4-BE49-F238E27FC236}">
                <a16:creationId xmlns:a16="http://schemas.microsoft.com/office/drawing/2014/main" id="{57FA3056-E494-0A5C-6538-729DFBCCF710}"/>
              </a:ext>
            </a:extLst>
          </p:cNvPr>
          <p:cNvPicPr>
            <a:picLocks noChangeAspect="1"/>
          </p:cNvPicPr>
          <p:nvPr/>
        </p:nvPicPr>
        <p:blipFill rotWithShape="1">
          <a:blip r:embed="rId3"/>
          <a:srcRect t="10372"/>
          <a:stretch/>
        </p:blipFill>
        <p:spPr>
          <a:xfrm>
            <a:off x="6122842" y="1769362"/>
            <a:ext cx="3695700" cy="2834308"/>
          </a:xfrm>
          <a:prstGeom prst="rect">
            <a:avLst/>
          </a:prstGeom>
        </p:spPr>
      </p:pic>
    </p:spTree>
    <p:extLst>
      <p:ext uri="{BB962C8B-B14F-4D97-AF65-F5344CB8AC3E}">
        <p14:creationId xmlns:p14="http://schemas.microsoft.com/office/powerpoint/2010/main" val="22428947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71</Words>
  <Application>Microsoft Office PowerPoint</Application>
  <PresentationFormat>Widescreen</PresentationFormat>
  <Paragraphs>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Randomised, phase II, placebo-controlled trial of nintedanib for the treatment of radiation pneumonitis</dc:title>
  <dc:creator>Zachary Moore</dc:creator>
  <cp:lastModifiedBy>Rimner, Andreas/Radiation Oncology</cp:lastModifiedBy>
  <cp:revision>26</cp:revision>
  <dcterms:created xsi:type="dcterms:W3CDTF">2021-12-21T23:31:02Z</dcterms:created>
  <dcterms:modified xsi:type="dcterms:W3CDTF">2023-01-08T23:18:18Z</dcterms:modified>
</cp:coreProperties>
</file>