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76" r:id="rId2"/>
    <p:sldId id="275" r:id="rId3"/>
  </p:sldIdLst>
  <p:sldSz cx="9144000" cy="6858000" type="screen4x3"/>
  <p:notesSz cx="9236075" cy="6950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0" autoAdjust="0"/>
    <p:restoredTop sz="94660"/>
  </p:normalViewPr>
  <p:slideViewPr>
    <p:cSldViewPr snapToGrid="0">
      <p:cViewPr>
        <p:scale>
          <a:sx n="50" d="100"/>
          <a:sy n="50" d="100"/>
        </p:scale>
        <p:origin x="183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299" cy="34911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2173" y="0"/>
            <a:ext cx="4002299" cy="349113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33A89985-5F55-4F6C-80AD-01975FDB17CD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54350" y="868363"/>
            <a:ext cx="3127375" cy="2346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608" y="3344724"/>
            <a:ext cx="7388860" cy="2736592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00963"/>
            <a:ext cx="4002299" cy="349112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2173" y="6600963"/>
            <a:ext cx="4002299" cy="349112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8CFC65A9-B369-427F-8795-699D7426D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37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C65A9-B369-427F-8795-699D7426D68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755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5AB6-36DF-4E49-BD97-FA82359D4CD0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B66DF-1D4B-4BEE-803A-00720213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71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5AB6-36DF-4E49-BD97-FA82359D4CD0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B66DF-1D4B-4BEE-803A-00720213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79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5AB6-36DF-4E49-BD97-FA82359D4CD0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B66DF-1D4B-4BEE-803A-00720213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518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5AB6-36DF-4E49-BD97-FA82359D4CD0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B66DF-1D4B-4BEE-803A-00720213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1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5AB6-36DF-4E49-BD97-FA82359D4CD0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B66DF-1D4B-4BEE-803A-00720213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706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5AB6-36DF-4E49-BD97-FA82359D4CD0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B66DF-1D4B-4BEE-803A-00720213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477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5AB6-36DF-4E49-BD97-FA82359D4CD0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B66DF-1D4B-4BEE-803A-00720213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796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5AB6-36DF-4E49-BD97-FA82359D4CD0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B66DF-1D4B-4BEE-803A-00720213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37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5AB6-36DF-4E49-BD97-FA82359D4CD0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B66DF-1D4B-4BEE-803A-00720213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780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5AB6-36DF-4E49-BD97-FA82359D4CD0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B66DF-1D4B-4BEE-803A-00720213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55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5AB6-36DF-4E49-BD97-FA82359D4CD0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B66DF-1D4B-4BEE-803A-00720213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46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25AB6-36DF-4E49-BD97-FA82359D4CD0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B66DF-1D4B-4BEE-803A-00720213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2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8455038"/>
              </p:ext>
            </p:extLst>
          </p:nvPr>
        </p:nvGraphicFramePr>
        <p:xfrm>
          <a:off x="1906588" y="504825"/>
          <a:ext cx="5148262" cy="3951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9" name="Prism 6" r:id="rId4" imgW="3713719" imgH="2849539" progId="Prism6.Document">
                  <p:embed/>
                </p:oleObj>
              </mc:Choice>
              <mc:Fallback>
                <p:oleObj name="Prism 6" r:id="rId4" imgW="3713719" imgH="2849539" progId="Prism6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06588" y="504825"/>
                        <a:ext cx="5148262" cy="3951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2566" y="4633913"/>
            <a:ext cx="8640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Correlation between IgG and IgG4 levels in COVID-19 vaccinees.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RBD-specific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IgG and IgG4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analyzed in serum samples after two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primary doses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two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booster mRNA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doses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four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time intervals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 analysis was performed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Spearman.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684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5179297"/>
              </p:ext>
            </p:extLst>
          </p:nvPr>
        </p:nvGraphicFramePr>
        <p:xfrm>
          <a:off x="577370" y="596900"/>
          <a:ext cx="8010525" cy="361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Prism 6" r:id="rId3" imgW="8010139" imgH="3611985" progId="Prism6.Document">
                  <p:embed/>
                </p:oleObj>
              </mc:Choice>
              <mc:Fallback>
                <p:oleObj name="Prism 6" r:id="rId3" imgW="8010139" imgH="3611985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7370" y="596900"/>
                        <a:ext cx="8010525" cy="3611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62566" y="4633913"/>
            <a:ext cx="86401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IL-10 cytokine levels after COVID-19 vaccination.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Serum IL-10 cytokines levels were determined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participants who received (A) four doses of mRNA (n=10) and (B) two primary Covishield and two booster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COVID-19 vaccine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mRNA vaccines (n=19). Fold rises (post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prevaccination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of IL-10 were measured after each vaccine dose. Bars showing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mean+SEM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IL-10 fold rise. 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665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5407</TotalTime>
  <Words>119</Words>
  <Application>Microsoft Office PowerPoint</Application>
  <PresentationFormat>On-screen Show (4:3)</PresentationFormat>
  <Paragraphs>3</Paragraphs>
  <Slides>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GraphPad Prism 6 Project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Marjahan Akhtar</dc:creator>
  <cp:lastModifiedBy>Marjahan Akhtar</cp:lastModifiedBy>
  <cp:revision>225</cp:revision>
  <cp:lastPrinted>2023-08-14T07:44:03Z</cp:lastPrinted>
  <dcterms:created xsi:type="dcterms:W3CDTF">2023-05-31T06:58:09Z</dcterms:created>
  <dcterms:modified xsi:type="dcterms:W3CDTF">2023-11-20T09:33:43Z</dcterms:modified>
</cp:coreProperties>
</file>