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26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8751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712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488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105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538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430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1622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074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8098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458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F06C8-4FF3-4FCE-8DA8-E409B6ADC17D}" type="datetimeFigureOut">
              <a:rPr lang="it-IT" smtClean="0"/>
              <a:pPr/>
              <a:t>07/08/2023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23F9F-667D-4F90-979A-C2FD72334B3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843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707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Demographics of respondents from Europe (</a:t>
            </a:r>
            <a:r>
              <a:rPr lang="it-IT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=83).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591" y="3578392"/>
            <a:ext cx="10832818" cy="31973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9591" y="368737"/>
            <a:ext cx="10832818" cy="319223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9591" y="3578392"/>
            <a:ext cx="5172569" cy="317515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679591" y="351320"/>
            <a:ext cx="10832818" cy="6407006"/>
            <a:chOff x="679591" y="351320"/>
            <a:chExt cx="10832818" cy="640700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9591" y="3560975"/>
              <a:ext cx="10832818" cy="319735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9591" y="351320"/>
              <a:ext cx="10832818" cy="319223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9591" y="3560975"/>
              <a:ext cx="5172569" cy="31751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1174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658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Demographics of respondents from America (</a:t>
            </a:r>
            <a:r>
              <a:rPr lang="it-IT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=73).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09841" y="386154"/>
            <a:ext cx="10172315" cy="6307777"/>
            <a:chOff x="1009841" y="386154"/>
            <a:chExt cx="10172315" cy="63077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9843" y="386154"/>
              <a:ext cx="10172313" cy="2997599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1009841" y="3691529"/>
              <a:ext cx="10172314" cy="3002402"/>
              <a:chOff x="1009841" y="3691529"/>
              <a:chExt cx="10172314" cy="300240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009842" y="3691530"/>
                <a:ext cx="10172313" cy="3002401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009841" y="3691529"/>
                <a:ext cx="4885861" cy="299666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30988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657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Demographics of respondents from the rest of the world (</a:t>
            </a:r>
            <a:r>
              <a:rPr lang="it-IT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=60).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96004" y="420942"/>
            <a:ext cx="10599991" cy="6296478"/>
            <a:chOff x="796004" y="420942"/>
            <a:chExt cx="10599991" cy="629647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6004" y="420942"/>
              <a:ext cx="10599991" cy="312362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9541" y="3561987"/>
              <a:ext cx="10586454" cy="312338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6004" y="3562898"/>
              <a:ext cx="5143242" cy="31545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8420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D1D5360-4F80-4391-AEB4-49978C4F36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925" y="1209965"/>
            <a:ext cx="9995061" cy="466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792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46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Alfonso Magliacano</dc:creator>
  <cp:lastModifiedBy>Michele Farisco</cp:lastModifiedBy>
  <cp:revision>18</cp:revision>
  <dcterms:created xsi:type="dcterms:W3CDTF">2023-02-13T11:42:12Z</dcterms:created>
  <dcterms:modified xsi:type="dcterms:W3CDTF">2023-08-07T13:40:40Z</dcterms:modified>
</cp:coreProperties>
</file>