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920038" cy="6119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-1661" y="-221"/>
      </p:cViewPr>
      <p:guideLst>
        <p:guide orient="horz" pos="1927"/>
        <p:guide pos="24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001553"/>
            <a:ext cx="6732032" cy="2130602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3214319"/>
            <a:ext cx="5940029" cy="1477538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639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6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325823"/>
            <a:ext cx="1707758" cy="518625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325823"/>
            <a:ext cx="5024274" cy="518625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759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24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1525705"/>
            <a:ext cx="6831033" cy="2545672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4095460"/>
            <a:ext cx="6831033" cy="1338709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24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629117"/>
            <a:ext cx="3366016" cy="3882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629117"/>
            <a:ext cx="3366016" cy="3882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359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325825"/>
            <a:ext cx="6831033" cy="118288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500205"/>
            <a:ext cx="3350547" cy="735227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2235432"/>
            <a:ext cx="3350547" cy="32879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1500205"/>
            <a:ext cx="3367048" cy="735227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2235432"/>
            <a:ext cx="3367048" cy="32879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44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48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1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07988"/>
            <a:ext cx="2554418" cy="1427956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881141"/>
            <a:ext cx="4009519" cy="4349034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1835944"/>
            <a:ext cx="2554418" cy="3401313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200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07988"/>
            <a:ext cx="2554418" cy="1427956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881141"/>
            <a:ext cx="4009519" cy="4349034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1835944"/>
            <a:ext cx="2554418" cy="3401313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60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325825"/>
            <a:ext cx="6831033" cy="1182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629117"/>
            <a:ext cx="6831033" cy="3882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5672162"/>
            <a:ext cx="1782009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CFAEB-A169-4AA9-BC37-7D56CFD69675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5672162"/>
            <a:ext cx="2673013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5672162"/>
            <a:ext cx="1782009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2A4ED-2633-4691-B523-D02ADE3A1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759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图片 72">
            <a:extLst>
              <a:ext uri="{FF2B5EF4-FFF2-40B4-BE49-F238E27FC236}">
                <a16:creationId xmlns:a16="http://schemas.microsoft.com/office/drawing/2014/main" xmlns="" id="{A0F9870F-B8EE-E04F-D46C-C71567C108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73" b="1795"/>
          <a:stretch/>
        </p:blipFill>
        <p:spPr>
          <a:xfrm>
            <a:off x="667871" y="140094"/>
            <a:ext cx="6932232" cy="5584431"/>
          </a:xfrm>
          <a:prstGeom prst="rect">
            <a:avLst/>
          </a:prstGeom>
        </p:spPr>
      </p:pic>
      <p:sp>
        <p:nvSpPr>
          <p:cNvPr id="74" name="文本框 3">
            <a:extLst>
              <a:ext uri="{FF2B5EF4-FFF2-40B4-BE49-F238E27FC236}">
                <a16:creationId xmlns:a16="http://schemas.microsoft.com/office/drawing/2014/main" xmlns="" id="{E0ABBC8C-F3F9-4ADD-A27C-8EEBC990F109}"/>
              </a:ext>
            </a:extLst>
          </p:cNvPr>
          <p:cNvSpPr txBox="1"/>
          <p:nvPr/>
        </p:nvSpPr>
        <p:spPr>
          <a:xfrm rot="16200000">
            <a:off x="-2201944" y="2770189"/>
            <a:ext cx="48574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−Log</a:t>
            </a:r>
            <a:r>
              <a:rPr lang="en-US" altLang="zh-CN" sz="1000" baseline="-25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(</a:t>
            </a:r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value)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5" name="文本框 4">
            <a:extLst>
              <a:ext uri="{FF2B5EF4-FFF2-40B4-BE49-F238E27FC236}">
                <a16:creationId xmlns:a16="http://schemas.microsoft.com/office/drawing/2014/main" xmlns="" id="{A8D889F9-32FE-411A-A9E7-CF93887FCEDD}"/>
              </a:ext>
            </a:extLst>
          </p:cNvPr>
          <p:cNvSpPr txBox="1"/>
          <p:nvPr/>
        </p:nvSpPr>
        <p:spPr>
          <a:xfrm>
            <a:off x="560109" y="5867808"/>
            <a:ext cx="70399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og</a:t>
            </a:r>
            <a:r>
              <a:rPr lang="en-US" altLang="zh-CN" sz="1000" baseline="-25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(Fold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change)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文本框 6">
            <a:extLst>
              <a:ext uri="{FF2B5EF4-FFF2-40B4-BE49-F238E27FC236}">
                <a16:creationId xmlns:a16="http://schemas.microsoft.com/office/drawing/2014/main" xmlns="" id="{48BAEC13-DE10-4B02-8B62-43E499F8067F}"/>
              </a:ext>
            </a:extLst>
          </p:cNvPr>
          <p:cNvSpPr txBox="1"/>
          <p:nvPr/>
        </p:nvSpPr>
        <p:spPr>
          <a:xfrm>
            <a:off x="4936069" y="1988460"/>
            <a:ext cx="1357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CAediting_543208 </a:t>
            </a:r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IGFBP3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文本框 7">
            <a:extLst>
              <a:ext uri="{FF2B5EF4-FFF2-40B4-BE49-F238E27FC236}">
                <a16:creationId xmlns:a16="http://schemas.microsoft.com/office/drawing/2014/main" xmlns="" id="{48BAEC13-DE10-4B02-8B62-43E499F8067F}"/>
              </a:ext>
            </a:extLst>
          </p:cNvPr>
          <p:cNvSpPr txBox="1"/>
          <p:nvPr/>
        </p:nvSpPr>
        <p:spPr>
          <a:xfrm>
            <a:off x="3608319" y="4536294"/>
            <a:ext cx="1357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CAediting_1478179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矩形 77">
            <a:extLst>
              <a:ext uri="{FF2B5EF4-FFF2-40B4-BE49-F238E27FC236}">
                <a16:creationId xmlns:a16="http://schemas.microsoft.com/office/drawing/2014/main" xmlns="" id="{AFCB7C7E-0206-60D6-FEFB-EA7CED6B6E59}"/>
              </a:ext>
            </a:extLst>
          </p:cNvPr>
          <p:cNvSpPr/>
          <p:nvPr/>
        </p:nvSpPr>
        <p:spPr>
          <a:xfrm>
            <a:off x="6326069" y="3254295"/>
            <a:ext cx="1352843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CAediting_390714</a:t>
            </a:r>
            <a:endParaRPr lang="zh-CN" altLang="en-US" sz="1000" b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GRIA2</a:t>
            </a:r>
          </a:p>
        </p:txBody>
      </p:sp>
      <p:sp>
        <p:nvSpPr>
          <p:cNvPr id="79" name="文本框 9">
            <a:extLst>
              <a:ext uri="{FF2B5EF4-FFF2-40B4-BE49-F238E27FC236}">
                <a16:creationId xmlns:a16="http://schemas.microsoft.com/office/drawing/2014/main" xmlns="" id="{E5A8CC87-0D54-4AD2-AF6C-254D0C4BC333}"/>
              </a:ext>
            </a:extLst>
          </p:cNvPr>
          <p:cNvSpPr txBox="1"/>
          <p:nvPr/>
        </p:nvSpPr>
        <p:spPr>
          <a:xfrm>
            <a:off x="1237958" y="279813"/>
            <a:ext cx="694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DDX58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0" name="文本框 12">
            <a:extLst>
              <a:ext uri="{FF2B5EF4-FFF2-40B4-BE49-F238E27FC236}">
                <a16:creationId xmlns:a16="http://schemas.microsoft.com/office/drawing/2014/main" xmlns="" id="{B69C1309-C843-480A-90E6-C71654B12CF2}"/>
              </a:ext>
            </a:extLst>
          </p:cNvPr>
          <p:cNvSpPr txBox="1"/>
          <p:nvPr/>
        </p:nvSpPr>
        <p:spPr>
          <a:xfrm>
            <a:off x="6632735" y="289770"/>
            <a:ext cx="896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HOMER2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1" name="文本框 13">
            <a:extLst>
              <a:ext uri="{FF2B5EF4-FFF2-40B4-BE49-F238E27FC236}">
                <a16:creationId xmlns:a16="http://schemas.microsoft.com/office/drawing/2014/main" xmlns="" id="{72CAB60D-A20D-41EB-B153-3DB6937143C3}"/>
              </a:ext>
            </a:extLst>
          </p:cNvPr>
          <p:cNvSpPr txBox="1"/>
          <p:nvPr/>
        </p:nvSpPr>
        <p:spPr>
          <a:xfrm>
            <a:off x="4204130" y="249322"/>
            <a:ext cx="8043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RNF213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文本框 14">
            <a:extLst>
              <a:ext uri="{FF2B5EF4-FFF2-40B4-BE49-F238E27FC236}">
                <a16:creationId xmlns:a16="http://schemas.microsoft.com/office/drawing/2014/main" xmlns="" id="{98903BD4-22B7-4E2E-8270-7CE790442AAB}"/>
              </a:ext>
            </a:extLst>
          </p:cNvPr>
          <p:cNvSpPr txBox="1"/>
          <p:nvPr/>
        </p:nvSpPr>
        <p:spPr>
          <a:xfrm>
            <a:off x="1267406" y="1688581"/>
            <a:ext cx="694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3" name="文本框 17">
            <a:extLst>
              <a:ext uri="{FF2B5EF4-FFF2-40B4-BE49-F238E27FC236}">
                <a16:creationId xmlns:a16="http://schemas.microsoft.com/office/drawing/2014/main" xmlns="" id="{06B01762-F894-4A7D-930D-3668ACEBED28}"/>
              </a:ext>
            </a:extLst>
          </p:cNvPr>
          <p:cNvSpPr txBox="1"/>
          <p:nvPr/>
        </p:nvSpPr>
        <p:spPr>
          <a:xfrm>
            <a:off x="6883165" y="1718037"/>
            <a:ext cx="694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CD70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4" name="文本框 21">
            <a:extLst>
              <a:ext uri="{FF2B5EF4-FFF2-40B4-BE49-F238E27FC236}">
                <a16:creationId xmlns:a16="http://schemas.microsoft.com/office/drawing/2014/main" xmlns="" id="{421A541D-6FB9-4A7C-98CA-26927E417457}"/>
              </a:ext>
            </a:extLst>
          </p:cNvPr>
          <p:cNvSpPr txBox="1"/>
          <p:nvPr/>
        </p:nvSpPr>
        <p:spPr>
          <a:xfrm>
            <a:off x="1262457" y="4584273"/>
            <a:ext cx="694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MSMB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5" name="文本框 23">
            <a:extLst>
              <a:ext uri="{FF2B5EF4-FFF2-40B4-BE49-F238E27FC236}">
                <a16:creationId xmlns:a16="http://schemas.microsoft.com/office/drawing/2014/main" xmlns="" id="{A60B3DF3-DA5C-4DDB-ACA9-F4799A9E7F71}"/>
              </a:ext>
            </a:extLst>
          </p:cNvPr>
          <p:cNvSpPr txBox="1"/>
          <p:nvPr/>
        </p:nvSpPr>
        <p:spPr>
          <a:xfrm>
            <a:off x="5541062" y="4580001"/>
            <a:ext cx="8466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DAPK2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6" name="文本框 26">
            <a:extLst>
              <a:ext uri="{FF2B5EF4-FFF2-40B4-BE49-F238E27FC236}">
                <a16:creationId xmlns:a16="http://schemas.microsoft.com/office/drawing/2014/main" xmlns="" id="{48BAEC13-DE10-4B02-8B62-43E499F8067F}"/>
              </a:ext>
            </a:extLst>
          </p:cNvPr>
          <p:cNvSpPr txBox="1"/>
          <p:nvPr/>
        </p:nvSpPr>
        <p:spPr>
          <a:xfrm>
            <a:off x="2197525" y="253595"/>
            <a:ext cx="1357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CAediting_1478179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7" name="文本框 27">
            <a:extLst>
              <a:ext uri="{FF2B5EF4-FFF2-40B4-BE49-F238E27FC236}">
                <a16:creationId xmlns:a16="http://schemas.microsoft.com/office/drawing/2014/main" xmlns="" id="{48BAEC13-DE10-4B02-8B62-43E499F8067F}"/>
              </a:ext>
            </a:extLst>
          </p:cNvPr>
          <p:cNvSpPr txBox="1"/>
          <p:nvPr/>
        </p:nvSpPr>
        <p:spPr>
          <a:xfrm>
            <a:off x="4965644" y="271241"/>
            <a:ext cx="1357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CAediting_1478179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8" name="文本框 28">
            <a:extLst>
              <a:ext uri="{FF2B5EF4-FFF2-40B4-BE49-F238E27FC236}">
                <a16:creationId xmlns:a16="http://schemas.microsoft.com/office/drawing/2014/main" xmlns="" id="{98903BD4-22B7-4E2E-8270-7CE790442AAB}"/>
              </a:ext>
            </a:extLst>
          </p:cNvPr>
          <p:cNvSpPr txBox="1"/>
          <p:nvPr/>
        </p:nvSpPr>
        <p:spPr>
          <a:xfrm>
            <a:off x="2687103" y="1718037"/>
            <a:ext cx="694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9" name="文本框 29">
            <a:extLst>
              <a:ext uri="{FF2B5EF4-FFF2-40B4-BE49-F238E27FC236}">
                <a16:creationId xmlns:a16="http://schemas.microsoft.com/office/drawing/2014/main" xmlns="" id="{98903BD4-22B7-4E2E-8270-7CE790442AAB}"/>
              </a:ext>
            </a:extLst>
          </p:cNvPr>
          <p:cNvSpPr txBox="1"/>
          <p:nvPr/>
        </p:nvSpPr>
        <p:spPr>
          <a:xfrm>
            <a:off x="1329459" y="3149493"/>
            <a:ext cx="694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0" name="文本框 30">
            <a:extLst>
              <a:ext uri="{FF2B5EF4-FFF2-40B4-BE49-F238E27FC236}">
                <a16:creationId xmlns:a16="http://schemas.microsoft.com/office/drawing/2014/main" xmlns="" id="{98903BD4-22B7-4E2E-8270-7CE790442AAB}"/>
              </a:ext>
            </a:extLst>
          </p:cNvPr>
          <p:cNvSpPr txBox="1"/>
          <p:nvPr/>
        </p:nvSpPr>
        <p:spPr>
          <a:xfrm>
            <a:off x="2698626" y="3124229"/>
            <a:ext cx="694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1" name="文本框 31">
            <a:extLst>
              <a:ext uri="{FF2B5EF4-FFF2-40B4-BE49-F238E27FC236}">
                <a16:creationId xmlns:a16="http://schemas.microsoft.com/office/drawing/2014/main" xmlns="" id="{98903BD4-22B7-4E2E-8270-7CE790442AAB}"/>
              </a:ext>
            </a:extLst>
          </p:cNvPr>
          <p:cNvSpPr txBox="1"/>
          <p:nvPr/>
        </p:nvSpPr>
        <p:spPr>
          <a:xfrm>
            <a:off x="4150480" y="3149492"/>
            <a:ext cx="694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2" name="文本框 32">
            <a:extLst>
              <a:ext uri="{FF2B5EF4-FFF2-40B4-BE49-F238E27FC236}">
                <a16:creationId xmlns:a16="http://schemas.microsoft.com/office/drawing/2014/main" xmlns="" id="{A60B3DF3-DA5C-4DDB-ACA9-F4799A9E7F71}"/>
              </a:ext>
            </a:extLst>
          </p:cNvPr>
          <p:cNvSpPr txBox="1"/>
          <p:nvPr/>
        </p:nvSpPr>
        <p:spPr>
          <a:xfrm>
            <a:off x="5593955" y="3143677"/>
            <a:ext cx="8466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EPHA2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3" name="文本框 33">
            <a:extLst>
              <a:ext uri="{FF2B5EF4-FFF2-40B4-BE49-F238E27FC236}">
                <a16:creationId xmlns:a16="http://schemas.microsoft.com/office/drawing/2014/main" xmlns="" id="{48BAEC13-DE10-4B02-8B62-43E499F8067F}"/>
              </a:ext>
            </a:extLst>
          </p:cNvPr>
          <p:cNvSpPr txBox="1"/>
          <p:nvPr/>
        </p:nvSpPr>
        <p:spPr>
          <a:xfrm>
            <a:off x="2161273" y="4565431"/>
            <a:ext cx="1357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CAediting_1478179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4" name="文本框 34">
            <a:extLst>
              <a:ext uri="{FF2B5EF4-FFF2-40B4-BE49-F238E27FC236}">
                <a16:creationId xmlns:a16="http://schemas.microsoft.com/office/drawing/2014/main" xmlns="" id="{48BAEC13-DE10-4B02-8B62-43E499F8067F}"/>
              </a:ext>
            </a:extLst>
          </p:cNvPr>
          <p:cNvSpPr txBox="1"/>
          <p:nvPr/>
        </p:nvSpPr>
        <p:spPr>
          <a:xfrm>
            <a:off x="4936069" y="1657257"/>
            <a:ext cx="1357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CAediting_1478179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5" name="文本框 36">
            <a:extLst>
              <a:ext uri="{FF2B5EF4-FFF2-40B4-BE49-F238E27FC236}">
                <a16:creationId xmlns:a16="http://schemas.microsoft.com/office/drawing/2014/main" xmlns="" id="{48BAEC13-DE10-4B02-8B62-43E499F8067F}"/>
              </a:ext>
            </a:extLst>
          </p:cNvPr>
          <p:cNvSpPr txBox="1"/>
          <p:nvPr/>
        </p:nvSpPr>
        <p:spPr>
          <a:xfrm>
            <a:off x="6338023" y="4544332"/>
            <a:ext cx="1357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CAediting_1478179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619113" y="5695732"/>
            <a:ext cx="1542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-2      0       2      4       6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2010966" y="5694930"/>
            <a:ext cx="1542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-2      0       2      4       6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3404010" y="5693223"/>
            <a:ext cx="1542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-2      0       2      4       6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4795863" y="5692421"/>
            <a:ext cx="1542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-2      0       2      4       6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6174177" y="5694109"/>
            <a:ext cx="1542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-2      0       2      4       6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222930" y="4346731"/>
            <a:ext cx="5686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10.0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7.5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5.0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2.5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213979" y="2970857"/>
            <a:ext cx="5686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10.0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7.5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5.0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2.5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215181" y="1562340"/>
            <a:ext cx="5686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10.0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7.5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5.0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2.5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206230" y="186466"/>
            <a:ext cx="5686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10.0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7.5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5.0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2.5</a:t>
            </a:r>
          </a:p>
          <a:p>
            <a:pPr algn="r">
              <a:lnSpc>
                <a:spcPct val="97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97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790420" y="11362"/>
            <a:ext cx="69223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BLCA                               BRCA                             CESC                             COAD                              ESCA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748281" y="1467823"/>
            <a:ext cx="69223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 GBM                               HNSC                              KICH                               KIRC                               KIRP                    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775412" y="2839426"/>
            <a:ext cx="69223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LIHC                               LUAD                              LUSC                             PAAD                              PCPG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文本框 4">
            <a:extLst>
              <a:ext uri="{FF2B5EF4-FFF2-40B4-BE49-F238E27FC236}">
                <a16:creationId xmlns:a16="http://schemas.microsoft.com/office/drawing/2014/main" xmlns="" id="{DAF23258-C8CD-40A3-8E1F-7D6F78EECC7A}"/>
              </a:ext>
            </a:extLst>
          </p:cNvPr>
          <p:cNvSpPr txBox="1"/>
          <p:nvPr/>
        </p:nvSpPr>
        <p:spPr>
          <a:xfrm>
            <a:off x="796193" y="4213917"/>
            <a:ext cx="69223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PRAD                             READ                             STAD                              THCA                              UCEC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87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109</Words>
  <Application>Microsoft Office PowerPoint</Application>
  <PresentationFormat>自定义</PresentationFormat>
  <Paragraphs>74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10</cp:revision>
  <dcterms:created xsi:type="dcterms:W3CDTF">2022-08-11T07:40:39Z</dcterms:created>
  <dcterms:modified xsi:type="dcterms:W3CDTF">2022-12-12T03:29:16Z</dcterms:modified>
</cp:coreProperties>
</file>