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</p:sldIdLst>
  <p:sldSz cx="10801350" cy="90011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-1862" y="-254"/>
      </p:cViewPr>
      <p:guideLst>
        <p:guide orient="horz" pos="2834"/>
        <p:guide pos="34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xVal>
            <c:numRef>
              <c:f>Sheet1!$A$2:$A$11</c:f>
              <c:numCache>
                <c:formatCode>General</c:formatCode>
                <c:ptCount val="10"/>
                <c:pt idx="0">
                  <c:v>-6.4269651494500746</c:v>
                </c:pt>
                <c:pt idx="1">
                  <c:v>-11.246475317245267</c:v>
                </c:pt>
                <c:pt idx="2">
                  <c:v>-12.533485433310769</c:v>
                </c:pt>
                <c:pt idx="3">
                  <c:v>-7.7808601421482653</c:v>
                </c:pt>
                <c:pt idx="4">
                  <c:v>-8.0640334256918322</c:v>
                </c:pt>
                <c:pt idx="5">
                  <c:v>-8.0916759898960784</c:v>
                </c:pt>
                <c:pt idx="6">
                  <c:v>-23.236546939862698</c:v>
                </c:pt>
                <c:pt idx="7">
                  <c:v>-7.3011446462213838</c:v>
                </c:pt>
                <c:pt idx="8">
                  <c:v>-26.851310141422264</c:v>
                </c:pt>
                <c:pt idx="9">
                  <c:v>-28.290141671084367</c:v>
                </c:pt>
              </c:numCache>
            </c:numRef>
          </c:xVal>
          <c:y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yVal>
          <c:bubbleSize>
            <c:numRef>
              <c:f>Sheet1!$C$2:$C$11</c:f>
              <c:numCache>
                <c:formatCode>General</c:formatCode>
                <c:ptCount val="10"/>
                <c:pt idx="0">
                  <c:v>0.327114864804123</c:v>
                </c:pt>
                <c:pt idx="1">
                  <c:v>0.42638238574962301</c:v>
                </c:pt>
                <c:pt idx="2">
                  <c:v>0.49524945182288499</c:v>
                </c:pt>
                <c:pt idx="3">
                  <c:v>0.58183516304590599</c:v>
                </c:pt>
                <c:pt idx="4">
                  <c:v>0.59848187557162502</c:v>
                </c:pt>
                <c:pt idx="5">
                  <c:v>0.62340894532429303</c:v>
                </c:pt>
                <c:pt idx="6">
                  <c:v>1.8020440800015101</c:v>
                </c:pt>
                <c:pt idx="7">
                  <c:v>1.81181491499943</c:v>
                </c:pt>
                <c:pt idx="8">
                  <c:v>1.9256545270047101</c:v>
                </c:pt>
                <c:pt idx="9">
                  <c:v>1.9912184175741201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0"/>
        <c:axId val="314996224"/>
        <c:axId val="315296000"/>
      </c:bubbleChart>
      <c:valAx>
        <c:axId val="314996224"/>
        <c:scaling>
          <c:orientation val="minMax"/>
          <c:max val="-5"/>
          <c:min val="-3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5296000"/>
        <c:crosses val="autoZero"/>
        <c:crossBetween val="midCat"/>
        <c:majorUnit val="10"/>
      </c:valAx>
      <c:valAx>
        <c:axId val="315296000"/>
        <c:scaling>
          <c:orientation val="minMax"/>
          <c:max val="1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4996224"/>
        <c:crossesAt val="-3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Sheet1!$A$2:$A$20</c:f>
              <c:numCache>
                <c:formatCode>General</c:formatCode>
                <c:ptCount val="19"/>
                <c:pt idx="0">
                  <c:v>-42.473445357381671</c:v>
                </c:pt>
                <c:pt idx="1">
                  <c:v>-34.901146700461076</c:v>
                </c:pt>
                <c:pt idx="2">
                  <c:v>-18.170521600772112</c:v>
                </c:pt>
                <c:pt idx="3">
                  <c:v>-19.622407522330249</c:v>
                </c:pt>
                <c:pt idx="4">
                  <c:v>-28.279447859066913</c:v>
                </c:pt>
                <c:pt idx="5">
                  <c:v>-32.263072304377168</c:v>
                </c:pt>
                <c:pt idx="6">
                  <c:v>-21.15397290504086</c:v>
                </c:pt>
                <c:pt idx="7">
                  <c:v>-24.416400369308139</c:v>
                </c:pt>
                <c:pt idx="8">
                  <c:v>-8.3424345150034505</c:v>
                </c:pt>
                <c:pt idx="9">
                  <c:v>-8.1660244139503764</c:v>
                </c:pt>
                <c:pt idx="10">
                  <c:v>-7.8769305615559624</c:v>
                </c:pt>
                <c:pt idx="11">
                  <c:v>-3.9647772684115172</c:v>
                </c:pt>
                <c:pt idx="12">
                  <c:v>-5.8819119462981604</c:v>
                </c:pt>
                <c:pt idx="13">
                  <c:v>-9.2132568387866982</c:v>
                </c:pt>
                <c:pt idx="14">
                  <c:v>-21.819550060821999</c:v>
                </c:pt>
                <c:pt idx="15">
                  <c:v>-8.6609145195307349</c:v>
                </c:pt>
                <c:pt idx="16">
                  <c:v>-8.2365446507344124</c:v>
                </c:pt>
                <c:pt idx="17">
                  <c:v>-8.3491840755005402</c:v>
                </c:pt>
                <c:pt idx="18">
                  <c:v>-6.8897422681725971</c:v>
                </c:pt>
              </c:numCache>
            </c:numRef>
          </c:xVal>
          <c:yVal>
            <c:numRef>
              <c:f>Sheet1!$B$2:$B$20</c:f>
              <c:numCache>
                <c:formatCode>General</c:formatCode>
                <c:ptCount val="19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1</c:v>
                </c:pt>
              </c:numCache>
            </c:numRef>
          </c:yVal>
          <c:bubbleSize>
            <c:numRef>
              <c:f>Sheet1!$C$2:$C$20</c:f>
              <c:numCache>
                <c:formatCode>General</c:formatCode>
                <c:ptCount val="19"/>
                <c:pt idx="0">
                  <c:v>2.2185431880364099</c:v>
                </c:pt>
                <c:pt idx="1">
                  <c:v>1.9203947960802401</c:v>
                </c:pt>
                <c:pt idx="2">
                  <c:v>1.74662765384931</c:v>
                </c:pt>
                <c:pt idx="3">
                  <c:v>1.72608008997131</c:v>
                </c:pt>
                <c:pt idx="4">
                  <c:v>1.71486703399372</c:v>
                </c:pt>
                <c:pt idx="5">
                  <c:v>1.6282702206134501</c:v>
                </c:pt>
                <c:pt idx="6">
                  <c:v>1.6161983857548301</c:v>
                </c:pt>
                <c:pt idx="7">
                  <c:v>1.5076312881618901</c:v>
                </c:pt>
                <c:pt idx="8">
                  <c:v>1.42905227897082</c:v>
                </c:pt>
                <c:pt idx="9">
                  <c:v>1.30660312979872</c:v>
                </c:pt>
                <c:pt idx="10">
                  <c:v>1.0698948234869801</c:v>
                </c:pt>
                <c:pt idx="11">
                  <c:v>0.76206775186263798</c:v>
                </c:pt>
                <c:pt idx="12">
                  <c:v>0.66151267923164703</c:v>
                </c:pt>
                <c:pt idx="13">
                  <c:v>0.62904067443045797</c:v>
                </c:pt>
                <c:pt idx="14">
                  <c:v>0.61138360790548196</c:v>
                </c:pt>
                <c:pt idx="15">
                  <c:v>0.61087809045016095</c:v>
                </c:pt>
                <c:pt idx="16">
                  <c:v>0.56741526069574599</c:v>
                </c:pt>
                <c:pt idx="17">
                  <c:v>0.50213104734972702</c:v>
                </c:pt>
                <c:pt idx="18">
                  <c:v>0.38189896978934301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ln w="25400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 w="25400">
                <a:noFill/>
              </a:ln>
            </c:spPr>
          </c:dPt>
          <c:xVal>
            <c:numRef>
              <c:f>Sheet1!$A$21</c:f>
              <c:numCache>
                <c:formatCode>General</c:formatCode>
                <c:ptCount val="1"/>
                <c:pt idx="0">
                  <c:v>-4.0027328206154182</c:v>
                </c:pt>
              </c:numCache>
            </c:numRef>
          </c:xVal>
          <c:yVal>
            <c:numRef>
              <c:f>Sheet1!$B$21</c:f>
              <c:numCache>
                <c:formatCode>General</c:formatCode>
                <c:ptCount val="1"/>
                <c:pt idx="0">
                  <c:v>2</c:v>
                </c:pt>
              </c:numCache>
            </c:numRef>
          </c:yVal>
          <c:bubbleSize>
            <c:numRef>
              <c:f>Sheet1!$C$21</c:f>
              <c:numCache>
                <c:formatCode>General</c:formatCode>
                <c:ptCount val="1"/>
                <c:pt idx="0">
                  <c:v>0.42164600000000002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9466496"/>
        <c:axId val="319468288"/>
      </c:bubbleChart>
      <c:valAx>
        <c:axId val="319466496"/>
        <c:scaling>
          <c:orientation val="minMax"/>
          <c:max val="0"/>
          <c:min val="-4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468288"/>
        <c:crosses val="autoZero"/>
        <c:crossBetween val="midCat"/>
        <c:majorUnit val="15"/>
      </c:valAx>
      <c:valAx>
        <c:axId val="319468288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466496"/>
        <c:crossesAt val="-4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Sheet1!$A$2:$A$3</c:f>
              <c:numCache>
                <c:formatCode>General</c:formatCode>
                <c:ptCount val="2"/>
                <c:pt idx="0">
                  <c:v>-7.6396778689461398</c:v>
                </c:pt>
                <c:pt idx="1">
                  <c:v>-11.70479039584643</c:v>
                </c:pt>
              </c:numCache>
            </c:numRef>
          </c:xVal>
          <c:yVal>
            <c:numRef>
              <c:f>Sheet1!$B$2:$B$3</c:f>
              <c:numCache>
                <c:formatCode>General</c:formatCode>
                <c:ptCount val="2"/>
                <c:pt idx="0">
                  <c:v>2</c:v>
                </c:pt>
                <c:pt idx="1">
                  <c:v>1</c:v>
                </c:pt>
              </c:numCache>
            </c:numRef>
          </c:yVal>
          <c:bubbleSize>
            <c:numRef>
              <c:f>Sheet1!$C$2:$C$3</c:f>
              <c:numCache>
                <c:formatCode>General</c:formatCode>
                <c:ptCount val="2"/>
                <c:pt idx="0">
                  <c:v>2.7492090004019998</c:v>
                </c:pt>
                <c:pt idx="1">
                  <c:v>0.88016610460792999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9537536"/>
        <c:axId val="319539072"/>
      </c:bubbleChart>
      <c:valAx>
        <c:axId val="319537536"/>
        <c:scaling>
          <c:orientation val="minMax"/>
          <c:max val="-3"/>
          <c:min val="-1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539072"/>
        <c:crosses val="autoZero"/>
        <c:crossBetween val="midCat"/>
        <c:majorUnit val="3"/>
      </c:valAx>
      <c:valAx>
        <c:axId val="319539072"/>
        <c:scaling>
          <c:orientation val="minMax"/>
          <c:max val="2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537536"/>
        <c:crossesAt val="-1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Sheet1!$A$2:$A$13</c:f>
              <c:numCache>
                <c:formatCode>General</c:formatCode>
                <c:ptCount val="12"/>
                <c:pt idx="0">
                  <c:v>-3.6055730040891212</c:v>
                </c:pt>
                <c:pt idx="1">
                  <c:v>-10.015708776780054</c:v>
                </c:pt>
                <c:pt idx="2">
                  <c:v>-1.6615144193476277</c:v>
                </c:pt>
                <c:pt idx="3">
                  <c:v>-11.150470479029186</c:v>
                </c:pt>
                <c:pt idx="4">
                  <c:v>-5.7211823393239269</c:v>
                </c:pt>
                <c:pt idx="5">
                  <c:v>-5.998909563998307</c:v>
                </c:pt>
                <c:pt idx="6">
                  <c:v>-2.3007294523991875</c:v>
                </c:pt>
                <c:pt idx="7">
                  <c:v>-4.0094026703467147</c:v>
                </c:pt>
                <c:pt idx="8">
                  <c:v>-7.6480641079172944</c:v>
                </c:pt>
                <c:pt idx="9">
                  <c:v>-3.2850987871579598</c:v>
                </c:pt>
                <c:pt idx="10">
                  <c:v>-2.2403792206217359</c:v>
                </c:pt>
                <c:pt idx="11">
                  <c:v>-1.4867677463288433</c:v>
                </c:pt>
              </c:numCache>
            </c:numRef>
          </c:xVal>
          <c:yVal>
            <c:numRef>
              <c:f>Sheet1!$B$2:$B$13</c:f>
              <c:numCache>
                <c:formatCode>General</c:formatCode>
                <c:ptCount val="12"/>
                <c:pt idx="0">
                  <c:v>13</c:v>
                </c:pt>
                <c:pt idx="1">
                  <c:v>12</c:v>
                </c:pt>
                <c:pt idx="2">
                  <c:v>11</c:v>
                </c:pt>
                <c:pt idx="3">
                  <c:v>10</c:v>
                </c:pt>
                <c:pt idx="4">
                  <c:v>9</c:v>
                </c:pt>
                <c:pt idx="5">
                  <c:v>8</c:v>
                </c:pt>
                <c:pt idx="6">
                  <c:v>7</c:v>
                </c:pt>
                <c:pt idx="7">
                  <c:v>6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</c:numCache>
            </c:numRef>
          </c:yVal>
          <c:bubbleSize>
            <c:numRef>
              <c:f>Sheet1!$C$2:$C$13</c:f>
              <c:numCache>
                <c:formatCode>General</c:formatCode>
                <c:ptCount val="12"/>
                <c:pt idx="0">
                  <c:v>1.1582984518000401</c:v>
                </c:pt>
                <c:pt idx="1">
                  <c:v>0.99560816623799697</c:v>
                </c:pt>
                <c:pt idx="2">
                  <c:v>0.75275025141865304</c:v>
                </c:pt>
                <c:pt idx="3">
                  <c:v>0.73909256326621997</c:v>
                </c:pt>
                <c:pt idx="4">
                  <c:v>0.68909519442774203</c:v>
                </c:pt>
                <c:pt idx="5">
                  <c:v>0.66968916808424495</c:v>
                </c:pt>
                <c:pt idx="6">
                  <c:v>0.65115897618725205</c:v>
                </c:pt>
                <c:pt idx="7">
                  <c:v>0.57912022929956397</c:v>
                </c:pt>
                <c:pt idx="8">
                  <c:v>0.53055859971384201</c:v>
                </c:pt>
                <c:pt idx="9">
                  <c:v>0.47977104152316802</c:v>
                </c:pt>
                <c:pt idx="10">
                  <c:v>0.45253399312133702</c:v>
                </c:pt>
                <c:pt idx="11">
                  <c:v>0.32852814379673001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Sheet1!$A$14</c:f>
              <c:numCache>
                <c:formatCode>General</c:formatCode>
                <c:ptCount val="1"/>
                <c:pt idx="0">
                  <c:v>-10.064864471019762</c:v>
                </c:pt>
              </c:numCache>
            </c:numRef>
          </c:xVal>
          <c:yVal>
            <c:numRef>
              <c:f>Sheet1!$B$14</c:f>
              <c:numCache>
                <c:formatCode>General</c:formatCode>
                <c:ptCount val="1"/>
                <c:pt idx="0">
                  <c:v>5</c:v>
                </c:pt>
              </c:numCache>
            </c:numRef>
          </c:yVal>
          <c:bubbleSize>
            <c:numRef>
              <c:f>Sheet1!$C$14</c:f>
              <c:numCache>
                <c:formatCode>General</c:formatCode>
                <c:ptCount val="1"/>
                <c:pt idx="0">
                  <c:v>0.54759400000000003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9572224"/>
        <c:axId val="319574016"/>
      </c:bubbleChart>
      <c:valAx>
        <c:axId val="319572224"/>
        <c:scaling>
          <c:orientation val="minMax"/>
          <c:max val="0"/>
          <c:min val="-12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574016"/>
        <c:crosses val="autoZero"/>
        <c:crossBetween val="midCat"/>
        <c:majorUnit val="4"/>
      </c:valAx>
      <c:valAx>
        <c:axId val="319574016"/>
        <c:scaling>
          <c:orientation val="minMax"/>
          <c:max val="13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572224"/>
        <c:crossesAt val="-12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</c:f>
              <c:numCache>
                <c:formatCode>General</c:formatCode>
                <c:ptCount val="1"/>
                <c:pt idx="0">
                  <c:v>-3.8616616977239415</c:v>
                </c:pt>
              </c:numCache>
            </c:numRef>
          </c:xVal>
          <c:yVal>
            <c:numRef>
              <c:f>Sheet1!$B$2:$B$2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bubbleSize>
            <c:numRef>
              <c:f>Sheet1!$C$2:$C$2</c:f>
              <c:numCache>
                <c:formatCode>General</c:formatCode>
                <c:ptCount val="1"/>
                <c:pt idx="0">
                  <c:v>1.35675850273166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9123456"/>
        <c:axId val="319124992"/>
      </c:bubbleChart>
      <c:valAx>
        <c:axId val="319123456"/>
        <c:scaling>
          <c:orientation val="minMax"/>
          <c:max val="0"/>
          <c:min val="-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124992"/>
        <c:crosses val="autoZero"/>
        <c:crossBetween val="midCat"/>
        <c:majorUnit val="1"/>
      </c:valAx>
      <c:valAx>
        <c:axId val="319124992"/>
        <c:scaling>
          <c:orientation val="minMax"/>
          <c:max val="1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123456"/>
        <c:crossesAt val="-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Sheet1!$A$2:$A$11</c:f>
              <c:numCache>
                <c:formatCode>General</c:formatCode>
                <c:ptCount val="10"/>
                <c:pt idx="0">
                  <c:v>-15.380187333437762</c:v>
                </c:pt>
                <c:pt idx="1">
                  <c:v>-14.791510931520774</c:v>
                </c:pt>
                <c:pt idx="2">
                  <c:v>-13.467079105373085</c:v>
                </c:pt>
                <c:pt idx="3">
                  <c:v>-12.29725030938395</c:v>
                </c:pt>
                <c:pt idx="4">
                  <c:v>-8.0444833997789313</c:v>
                </c:pt>
              </c:numCache>
            </c:numRef>
          </c:xVal>
          <c:yVal>
            <c:numRef>
              <c:f>Sheet1!$B$2:$B$11</c:f>
              <c:numCache>
                <c:formatCode>General</c:formatCode>
                <c:ptCount val="10"/>
                <c:pt idx="0">
                  <c:v>5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</c:numCache>
            </c:numRef>
          </c:yVal>
          <c:bubbleSize>
            <c:numRef>
              <c:f>Sheet1!$C$2:$C$11</c:f>
              <c:numCache>
                <c:formatCode>General</c:formatCode>
                <c:ptCount val="10"/>
                <c:pt idx="0">
                  <c:v>1.1411214445972899</c:v>
                </c:pt>
                <c:pt idx="1">
                  <c:v>1.11116232480771</c:v>
                </c:pt>
                <c:pt idx="2">
                  <c:v>1.0761547599172201</c:v>
                </c:pt>
                <c:pt idx="3">
                  <c:v>1.0177779296465099</c:v>
                </c:pt>
                <c:pt idx="4">
                  <c:v>0.51533073992576905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9153280"/>
        <c:axId val="319154816"/>
      </c:bubbleChart>
      <c:valAx>
        <c:axId val="319153280"/>
        <c:scaling>
          <c:orientation val="minMax"/>
          <c:max val="-5"/>
          <c:min val="-2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154816"/>
        <c:crosses val="autoZero"/>
        <c:crossBetween val="midCat"/>
        <c:majorUnit val="5"/>
      </c:valAx>
      <c:valAx>
        <c:axId val="319154816"/>
        <c:scaling>
          <c:orientation val="minMax"/>
          <c:max val="5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153280"/>
        <c:crossesAt val="-2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Sheet1!$A$2:$A$6</c:f>
              <c:numCache>
                <c:formatCode>General</c:formatCode>
                <c:ptCount val="5"/>
                <c:pt idx="0">
                  <c:v>-12.666113738466999</c:v>
                </c:pt>
                <c:pt idx="1">
                  <c:v>-12.674194976951505</c:v>
                </c:pt>
                <c:pt idx="2">
                  <c:v>-11.986647406095946</c:v>
                </c:pt>
                <c:pt idx="3">
                  <c:v>-4.0898253340606905</c:v>
                </c:pt>
                <c:pt idx="4">
                  <c:v>-10.541910380836331</c:v>
                </c:pt>
              </c:numCache>
            </c:num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5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</c:numCache>
            </c:numRef>
          </c:yVal>
          <c:bubbleSize>
            <c:numRef>
              <c:f>Sheet1!$C$2:$C$6</c:f>
              <c:numCache>
                <c:formatCode>General</c:formatCode>
                <c:ptCount val="5"/>
                <c:pt idx="0">
                  <c:v>1.50943480576665</c:v>
                </c:pt>
                <c:pt idx="1">
                  <c:v>1.4875081523199001</c:v>
                </c:pt>
                <c:pt idx="2">
                  <c:v>1.43357152950772</c:v>
                </c:pt>
                <c:pt idx="3">
                  <c:v>1.36139547944205</c:v>
                </c:pt>
                <c:pt idx="4">
                  <c:v>1.3286864403304499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9297408"/>
        <c:axId val="319298944"/>
      </c:bubbleChart>
      <c:valAx>
        <c:axId val="319297408"/>
        <c:scaling>
          <c:orientation val="minMax"/>
          <c:max val="0"/>
          <c:min val="-1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298944"/>
        <c:crosses val="autoZero"/>
        <c:crossBetween val="midCat"/>
        <c:majorUnit val="5"/>
      </c:valAx>
      <c:valAx>
        <c:axId val="319298944"/>
        <c:scaling>
          <c:orientation val="minMax"/>
          <c:max val="5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297408"/>
        <c:crossesAt val="-1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-8.3674006647076258</c:v>
                </c:pt>
                <c:pt idx="1">
                  <c:v>-3.267508401068699</c:v>
                </c:pt>
                <c:pt idx="2">
                  <c:v>-12.471433037888854</c:v>
                </c:pt>
                <c:pt idx="3">
                  <c:v>-15.645684817371427</c:v>
                </c:pt>
                <c:pt idx="4">
                  <c:v>-16.537753489800103</c:v>
                </c:pt>
                <c:pt idx="5">
                  <c:v>-19.934066920409467</c:v>
                </c:pt>
                <c:pt idx="6">
                  <c:v>-12.0656356464197</c:v>
                </c:pt>
                <c:pt idx="7">
                  <c:v>-15.624728060637077</c:v>
                </c:pt>
                <c:pt idx="8">
                  <c:v>-15.941286944725194</c:v>
                </c:pt>
                <c:pt idx="9">
                  <c:v>-15.805992382464982</c:v>
                </c:pt>
                <c:pt idx="10">
                  <c:v>-14.635352240790072</c:v>
                </c:pt>
                <c:pt idx="11">
                  <c:v>-14.502643756179614</c:v>
                </c:pt>
                <c:pt idx="12">
                  <c:v>-9.0838396833127533</c:v>
                </c:pt>
                <c:pt idx="13">
                  <c:v>-10.132787381699314</c:v>
                </c:pt>
                <c:pt idx="14">
                  <c:v>-3.939466453203492</c:v>
                </c:pt>
                <c:pt idx="15">
                  <c:v>-13.391043302285793</c:v>
                </c:pt>
                <c:pt idx="16">
                  <c:v>-8.7936687548801746</c:v>
                </c:pt>
                <c:pt idx="17">
                  <c:v>-11.255979468274413</c:v>
                </c:pt>
                <c:pt idx="18">
                  <c:v>-13.3386179126613</c:v>
                </c:pt>
                <c:pt idx="19">
                  <c:v>-12.319545386446407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2.48249473764933</c:v>
                </c:pt>
                <c:pt idx="1">
                  <c:v>1.8111613558850099</c:v>
                </c:pt>
                <c:pt idx="2">
                  <c:v>1.53637574093928</c:v>
                </c:pt>
                <c:pt idx="3">
                  <c:v>1.4038791821605601</c:v>
                </c:pt>
                <c:pt idx="4">
                  <c:v>1.385518639391</c:v>
                </c:pt>
                <c:pt idx="5">
                  <c:v>1.3791657156233399</c:v>
                </c:pt>
                <c:pt idx="6">
                  <c:v>1.2862048763807299</c:v>
                </c:pt>
                <c:pt idx="7">
                  <c:v>1.2709698506514</c:v>
                </c:pt>
                <c:pt idx="8">
                  <c:v>1.2656162703143401</c:v>
                </c:pt>
                <c:pt idx="9">
                  <c:v>1.21774677981376</c:v>
                </c:pt>
                <c:pt idx="10">
                  <c:v>1.2152853846649001</c:v>
                </c:pt>
                <c:pt idx="11">
                  <c:v>1.2127960919765099</c:v>
                </c:pt>
                <c:pt idx="12">
                  <c:v>1.1903250376682799</c:v>
                </c:pt>
                <c:pt idx="13">
                  <c:v>1.15204356135968</c:v>
                </c:pt>
                <c:pt idx="14">
                  <c:v>1.14080008753635</c:v>
                </c:pt>
                <c:pt idx="15">
                  <c:v>1.13209194959657</c:v>
                </c:pt>
                <c:pt idx="16">
                  <c:v>1.1211716069098701</c:v>
                </c:pt>
                <c:pt idx="17">
                  <c:v>1.1151440019730201</c:v>
                </c:pt>
                <c:pt idx="18">
                  <c:v>1.0912695849314999</c:v>
                </c:pt>
                <c:pt idx="19">
                  <c:v>1.0843818310315001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9314944"/>
        <c:axId val="319324928"/>
      </c:bubbleChart>
      <c:valAx>
        <c:axId val="319314944"/>
        <c:scaling>
          <c:orientation val="minMax"/>
          <c:max val="0"/>
          <c:min val="-22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324928"/>
        <c:crosses val="autoZero"/>
        <c:crossBetween val="midCat"/>
        <c:majorUnit val="5"/>
      </c:valAx>
      <c:valAx>
        <c:axId val="319324928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314944"/>
        <c:crossesAt val="-22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Sheet1!$A$2:$A$9</c:f>
              <c:numCache>
                <c:formatCode>General</c:formatCode>
                <c:ptCount val="8"/>
                <c:pt idx="0">
                  <c:v>-97.639167231521554</c:v>
                </c:pt>
                <c:pt idx="1">
                  <c:v>-30.409600180469095</c:v>
                </c:pt>
                <c:pt idx="2">
                  <c:v>-94.218171654020139</c:v>
                </c:pt>
                <c:pt idx="3">
                  <c:v>-23.851003962203254</c:v>
                </c:pt>
                <c:pt idx="4">
                  <c:v>-23.207151546271486</c:v>
                </c:pt>
                <c:pt idx="5">
                  <c:v>-28.390108588703924</c:v>
                </c:pt>
                <c:pt idx="6">
                  <c:v>-8.2395130691944232</c:v>
                </c:pt>
                <c:pt idx="7">
                  <c:v>-6.9409321617289512</c:v>
                </c:pt>
              </c:numCache>
            </c:numRef>
          </c:xVal>
          <c:yVal>
            <c:numRef>
              <c:f>Sheet1!$B$2:$B$9</c:f>
              <c:numCache>
                <c:formatCode>General</c:formatCode>
                <c:ptCount val="8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5</c:v>
                </c:pt>
                <c:pt idx="7">
                  <c:v>4</c:v>
                </c:pt>
              </c:numCache>
            </c:numRef>
          </c:yVal>
          <c:bubbleSize>
            <c:numRef>
              <c:f>Sheet1!$C$2:$C$9</c:f>
              <c:numCache>
                <c:formatCode>General</c:formatCode>
                <c:ptCount val="8"/>
                <c:pt idx="0">
                  <c:v>2.4239587002733902</c:v>
                </c:pt>
                <c:pt idx="1">
                  <c:v>2.3970982774410201</c:v>
                </c:pt>
                <c:pt idx="2">
                  <c:v>2.3185445456693499</c:v>
                </c:pt>
                <c:pt idx="3">
                  <c:v>2.15377153221498</c:v>
                </c:pt>
                <c:pt idx="4">
                  <c:v>2.0829270310110299</c:v>
                </c:pt>
                <c:pt idx="5">
                  <c:v>1.6833910047051499</c:v>
                </c:pt>
                <c:pt idx="6">
                  <c:v>0.64640890432102704</c:v>
                </c:pt>
                <c:pt idx="7">
                  <c:v>0.54694890750561498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Sheet1!$A$10:$A$13</c:f>
              <c:numCache>
                <c:formatCode>General</c:formatCode>
                <c:ptCount val="4"/>
                <c:pt idx="0">
                  <c:v>-11.735702817598044</c:v>
                </c:pt>
                <c:pt idx="1">
                  <c:v>-2.188100377705017</c:v>
                </c:pt>
                <c:pt idx="2">
                  <c:v>-4.1577838514722778</c:v>
                </c:pt>
                <c:pt idx="3">
                  <c:v>-3.4799204028289554</c:v>
                </c:pt>
              </c:numCache>
            </c:numRef>
          </c:xVal>
          <c:yVal>
            <c:numRef>
              <c:f>Sheet1!$B$10:$B$13</c:f>
              <c:numCache>
                <c:formatCode>General</c:formatCode>
                <c:ptCount val="4"/>
                <c:pt idx="0">
                  <c:v>6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</c:numCache>
            </c:numRef>
          </c:yVal>
          <c:bubbleSize>
            <c:numRef>
              <c:f>Sheet1!$C$10:$C$13</c:f>
              <c:numCache>
                <c:formatCode>General</c:formatCode>
                <c:ptCount val="4"/>
                <c:pt idx="0">
                  <c:v>1.2337899999999999</c:v>
                </c:pt>
                <c:pt idx="1">
                  <c:v>0.47307500000000002</c:v>
                </c:pt>
                <c:pt idx="2">
                  <c:v>0.46039400000000003</c:v>
                </c:pt>
                <c:pt idx="3">
                  <c:v>0.43567299999999998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9652608"/>
        <c:axId val="319654144"/>
      </c:bubbleChart>
      <c:valAx>
        <c:axId val="319652608"/>
        <c:scaling>
          <c:orientation val="minMax"/>
          <c:max val="0"/>
          <c:min val="-10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654144"/>
        <c:crosses val="autoZero"/>
        <c:crossBetween val="midCat"/>
        <c:majorUnit val="30"/>
      </c:valAx>
      <c:valAx>
        <c:axId val="319654144"/>
        <c:scaling>
          <c:orientation val="minMax"/>
          <c:max val="12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652608"/>
        <c:crossesAt val="-10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-21.072996259296833</c:v>
                </c:pt>
                <c:pt idx="1">
                  <c:v>-30.179505009299334</c:v>
                </c:pt>
                <c:pt idx="2">
                  <c:v>-32.01158367825257</c:v>
                </c:pt>
                <c:pt idx="3">
                  <c:v>-31.215309263387454</c:v>
                </c:pt>
                <c:pt idx="4">
                  <c:v>-30.272294513973446</c:v>
                </c:pt>
                <c:pt idx="5">
                  <c:v>-18.397190954068428</c:v>
                </c:pt>
                <c:pt idx="6">
                  <c:v>-21.347984509064652</c:v>
                </c:pt>
                <c:pt idx="7">
                  <c:v>-22.634181615158891</c:v>
                </c:pt>
                <c:pt idx="8">
                  <c:v>-31.224149080517019</c:v>
                </c:pt>
                <c:pt idx="9">
                  <c:v>-40.556816333856659</c:v>
                </c:pt>
                <c:pt idx="10">
                  <c:v>-40.516149884544951</c:v>
                </c:pt>
                <c:pt idx="11">
                  <c:v>-30.416703816562485</c:v>
                </c:pt>
                <c:pt idx="12">
                  <c:v>-32.979670229002878</c:v>
                </c:pt>
                <c:pt idx="13">
                  <c:v>-9.1033877428373255</c:v>
                </c:pt>
                <c:pt idx="14">
                  <c:v>-15.136219386076359</c:v>
                </c:pt>
                <c:pt idx="15">
                  <c:v>-20.497104625091744</c:v>
                </c:pt>
                <c:pt idx="16">
                  <c:v>-16.793308509911345</c:v>
                </c:pt>
                <c:pt idx="17">
                  <c:v>-4.1660502448396421</c:v>
                </c:pt>
                <c:pt idx="18">
                  <c:v>-7.4062029944836105</c:v>
                </c:pt>
                <c:pt idx="19">
                  <c:v>-15.616160356384787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20</c:v>
                </c:pt>
                <c:pt idx="1">
                  <c:v>19</c:v>
                </c:pt>
                <c:pt idx="2">
                  <c:v>18</c:v>
                </c:pt>
                <c:pt idx="3">
                  <c:v>17</c:v>
                </c:pt>
                <c:pt idx="4">
                  <c:v>16</c:v>
                </c:pt>
                <c:pt idx="5">
                  <c:v>15</c:v>
                </c:pt>
                <c:pt idx="6">
                  <c:v>14</c:v>
                </c:pt>
                <c:pt idx="7">
                  <c:v>13</c:v>
                </c:pt>
                <c:pt idx="8">
                  <c:v>12</c:v>
                </c:pt>
                <c:pt idx="9">
                  <c:v>11</c:v>
                </c:pt>
                <c:pt idx="10">
                  <c:v>10</c:v>
                </c:pt>
                <c:pt idx="11">
                  <c:v>9</c:v>
                </c:pt>
                <c:pt idx="12">
                  <c:v>8</c:v>
                </c:pt>
                <c:pt idx="13">
                  <c:v>7</c:v>
                </c:pt>
                <c:pt idx="14">
                  <c:v>6</c:v>
                </c:pt>
                <c:pt idx="15">
                  <c:v>5</c:v>
                </c:pt>
                <c:pt idx="16">
                  <c:v>4</c:v>
                </c:pt>
                <c:pt idx="17">
                  <c:v>3</c:v>
                </c:pt>
                <c:pt idx="18">
                  <c:v>2</c:v>
                </c:pt>
                <c:pt idx="19">
                  <c:v>1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2.41895766041032</c:v>
                </c:pt>
                <c:pt idx="1">
                  <c:v>2.4012629949776598</c:v>
                </c:pt>
                <c:pt idx="2">
                  <c:v>2.3648411914980398</c:v>
                </c:pt>
                <c:pt idx="3">
                  <c:v>2.3077132531835001</c:v>
                </c:pt>
                <c:pt idx="4">
                  <c:v>2.2138687683263401</c:v>
                </c:pt>
                <c:pt idx="5">
                  <c:v>1.75722580319598</c:v>
                </c:pt>
                <c:pt idx="6">
                  <c:v>1.7522889565462101</c:v>
                </c:pt>
                <c:pt idx="7">
                  <c:v>1.6420643796454499</c:v>
                </c:pt>
                <c:pt idx="8">
                  <c:v>1.49373681686063</c:v>
                </c:pt>
                <c:pt idx="9">
                  <c:v>1.4781900217188899</c:v>
                </c:pt>
                <c:pt idx="10">
                  <c:v>1.4571871006166599</c:v>
                </c:pt>
                <c:pt idx="11">
                  <c:v>1.44166030929721</c:v>
                </c:pt>
                <c:pt idx="12">
                  <c:v>1.4346224585932399</c:v>
                </c:pt>
                <c:pt idx="13">
                  <c:v>1.0424867150164401</c:v>
                </c:pt>
                <c:pt idx="14">
                  <c:v>0.81279322686195399</c:v>
                </c:pt>
                <c:pt idx="15">
                  <c:v>0.58512615037864402</c:v>
                </c:pt>
                <c:pt idx="16">
                  <c:v>0.57719087452574602</c:v>
                </c:pt>
                <c:pt idx="17">
                  <c:v>0.52842953468077203</c:v>
                </c:pt>
                <c:pt idx="18">
                  <c:v>0.48771691929758398</c:v>
                </c:pt>
                <c:pt idx="19">
                  <c:v>0.48543115990758401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9707008"/>
        <c:axId val="319708544"/>
      </c:bubbleChart>
      <c:valAx>
        <c:axId val="319707008"/>
        <c:scaling>
          <c:orientation val="minMax"/>
          <c:max val="0"/>
          <c:min val="-4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708544"/>
        <c:crosses val="autoZero"/>
        <c:crossBetween val="midCat"/>
        <c:majorUnit val="15"/>
      </c:valAx>
      <c:valAx>
        <c:axId val="319708544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707008"/>
        <c:crossesAt val="-4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Sheet1!$A$2:$A$7</c:f>
              <c:numCache>
                <c:formatCode>General</c:formatCode>
                <c:ptCount val="6"/>
                <c:pt idx="0">
                  <c:v>-16.729202239466947</c:v>
                </c:pt>
                <c:pt idx="1">
                  <c:v>-29.404353955644495</c:v>
                </c:pt>
                <c:pt idx="2">
                  <c:v>-37.01033223206862</c:v>
                </c:pt>
                <c:pt idx="3">
                  <c:v>-13.689091353577815</c:v>
                </c:pt>
                <c:pt idx="4">
                  <c:v>-14.409115729247143</c:v>
                </c:pt>
                <c:pt idx="5">
                  <c:v>-12.082370869195156</c:v>
                </c:pt>
              </c:numCache>
            </c:numRef>
          </c:xVal>
          <c:yVal>
            <c:numRef>
              <c:f>Sheet1!$B$2:$B$7</c:f>
              <c:numCache>
                <c:formatCode>General</c:formatCode>
                <c:ptCount val="6"/>
                <c:pt idx="0">
                  <c:v>6</c:v>
                </c:pt>
                <c:pt idx="1">
                  <c:v>5</c:v>
                </c:pt>
                <c:pt idx="2">
                  <c:v>4</c:v>
                </c:pt>
                <c:pt idx="3">
                  <c:v>3</c:v>
                </c:pt>
                <c:pt idx="4">
                  <c:v>2</c:v>
                </c:pt>
                <c:pt idx="5">
                  <c:v>1</c:v>
                </c:pt>
              </c:numCache>
            </c:numRef>
          </c:yVal>
          <c:bubbleSize>
            <c:numRef>
              <c:f>Sheet1!$C$2:$C$7</c:f>
              <c:numCache>
                <c:formatCode>General</c:formatCode>
                <c:ptCount val="6"/>
                <c:pt idx="0">
                  <c:v>1.9446396679095399</c:v>
                </c:pt>
                <c:pt idx="1">
                  <c:v>0.935757367520067</c:v>
                </c:pt>
                <c:pt idx="2">
                  <c:v>0.89388496641311199</c:v>
                </c:pt>
                <c:pt idx="3">
                  <c:v>0.81627281320371403</c:v>
                </c:pt>
                <c:pt idx="4">
                  <c:v>0.71590744967275699</c:v>
                </c:pt>
                <c:pt idx="5">
                  <c:v>0.42058804951668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9761408"/>
        <c:axId val="319775488"/>
      </c:bubbleChart>
      <c:valAx>
        <c:axId val="319761408"/>
        <c:scaling>
          <c:orientation val="minMax"/>
          <c:max val="-10"/>
          <c:min val="-40"/>
        </c:scaling>
        <c:delete val="0"/>
        <c:axPos val="b"/>
        <c:numFmt formatCode="General" sourceLinked="1"/>
        <c:majorTickMark val="out"/>
        <c:minorTickMark val="none"/>
        <c:tickLblPos val="nextTo"/>
        <c:crossAx val="319775488"/>
        <c:crosses val="autoZero"/>
        <c:crossBetween val="midCat"/>
        <c:majorUnit val="10"/>
      </c:valAx>
      <c:valAx>
        <c:axId val="319775488"/>
        <c:scaling>
          <c:orientation val="minMax"/>
          <c:max val="6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crossAx val="319761408"/>
        <c:crossesAt val="-4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 marL="0" algn="r" defTabSz="457200" rtl="0" eaLnBrk="1" latinLnBrk="0" hangingPunct="1">
        <a:lnSpc>
          <a:spcPct val="76000"/>
        </a:lnSpc>
        <a:defRPr lang="zh-CN" altLang="en-US" sz="1000" i="1" kern="120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Sheet1!$A$2:$A$21</c:f>
              <c:numCache>
                <c:formatCode>General</c:formatCode>
                <c:ptCount val="20"/>
                <c:pt idx="0">
                  <c:v>-41.246773712769752</c:v>
                </c:pt>
                <c:pt idx="1">
                  <c:v>-21.781187761954669</c:v>
                </c:pt>
                <c:pt idx="2">
                  <c:v>-29.816523297636831</c:v>
                </c:pt>
                <c:pt idx="3">
                  <c:v>-47.682878058425672</c:v>
                </c:pt>
                <c:pt idx="4">
                  <c:v>-56.113046350674992</c:v>
                </c:pt>
                <c:pt idx="5">
                  <c:v>-19.293738455451848</c:v>
                </c:pt>
                <c:pt idx="6">
                  <c:v>-31.826918931635515</c:v>
                </c:pt>
                <c:pt idx="7">
                  <c:v>-8.0912037415741658</c:v>
                </c:pt>
                <c:pt idx="8">
                  <c:v>-43.771488774485249</c:v>
                </c:pt>
                <c:pt idx="9">
                  <c:v>-48.434605830666264</c:v>
                </c:pt>
                <c:pt idx="10">
                  <c:v>-25.056999227575339</c:v>
                </c:pt>
                <c:pt idx="11">
                  <c:v>-59.716108485469647</c:v>
                </c:pt>
                <c:pt idx="12">
                  <c:v>-97.454421317105144</c:v>
                </c:pt>
                <c:pt idx="13">
                  <c:v>-80.781273854369744</c:v>
                </c:pt>
                <c:pt idx="14">
                  <c:v>-96.842688385796933</c:v>
                </c:pt>
                <c:pt idx="15">
                  <c:v>-45.748490444594083</c:v>
                </c:pt>
                <c:pt idx="16">
                  <c:v>-22.948528454688358</c:v>
                </c:pt>
                <c:pt idx="17">
                  <c:v>-68.309168707042232</c:v>
                </c:pt>
                <c:pt idx="18">
                  <c:v>-9.153575998363257</c:v>
                </c:pt>
                <c:pt idx="19">
                  <c:v>-53.315124060924425</c:v>
                </c:pt>
              </c:numCache>
            </c:numRef>
          </c:xVal>
          <c:yVal>
            <c:numRef>
              <c:f>Sheet1!$B$2:$B$21</c:f>
              <c:numCache>
                <c:formatCode>General</c:formatCode>
                <c:ptCount val="2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</c:numCache>
            </c:numRef>
          </c:yVal>
          <c:bubbleSize>
            <c:numRef>
              <c:f>Sheet1!$C$2:$C$21</c:f>
              <c:numCache>
                <c:formatCode>General</c:formatCode>
                <c:ptCount val="20"/>
                <c:pt idx="0">
                  <c:v>0.83268575954293</c:v>
                </c:pt>
                <c:pt idx="1">
                  <c:v>0.847820667681082</c:v>
                </c:pt>
                <c:pt idx="2">
                  <c:v>0.88092678143453895</c:v>
                </c:pt>
                <c:pt idx="3">
                  <c:v>0.98718128161236396</c:v>
                </c:pt>
                <c:pt idx="4">
                  <c:v>1.09647604746963</c:v>
                </c:pt>
                <c:pt idx="5">
                  <c:v>1.13722517632516</c:v>
                </c:pt>
                <c:pt idx="6">
                  <c:v>1.15309146175567</c:v>
                </c:pt>
                <c:pt idx="7">
                  <c:v>1.1827277449724301</c:v>
                </c:pt>
                <c:pt idx="8">
                  <c:v>1.2056987377296799</c:v>
                </c:pt>
                <c:pt idx="9">
                  <c:v>1.23642947148298</c:v>
                </c:pt>
                <c:pt idx="10">
                  <c:v>1.34581928792411</c:v>
                </c:pt>
                <c:pt idx="11">
                  <c:v>1.38453317237058</c:v>
                </c:pt>
                <c:pt idx="12">
                  <c:v>1.52148071928994</c:v>
                </c:pt>
                <c:pt idx="13">
                  <c:v>1.53379502602107</c:v>
                </c:pt>
                <c:pt idx="14">
                  <c:v>1.5416696204615701</c:v>
                </c:pt>
                <c:pt idx="15">
                  <c:v>1.6389647119064299</c:v>
                </c:pt>
                <c:pt idx="16">
                  <c:v>1.68797700064408</c:v>
                </c:pt>
                <c:pt idx="17">
                  <c:v>1.7112598313368601</c:v>
                </c:pt>
                <c:pt idx="18">
                  <c:v>2.01466957335274</c:v>
                </c:pt>
                <c:pt idx="19">
                  <c:v>2.23382471164954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5828096"/>
        <c:axId val="315829632"/>
      </c:bubbleChart>
      <c:valAx>
        <c:axId val="315828096"/>
        <c:scaling>
          <c:orientation val="minMax"/>
          <c:max val="-5"/>
          <c:min val="-10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5829632"/>
        <c:crosses val="autoZero"/>
        <c:crossBetween val="midCat"/>
        <c:majorUnit val="40"/>
      </c:valAx>
      <c:valAx>
        <c:axId val="315829632"/>
        <c:scaling>
          <c:orientation val="minMax"/>
          <c:max val="20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5828096"/>
        <c:crossesAt val="-10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</c:spPr>
          <c:invertIfNegative val="0"/>
          <c:xVal>
            <c:numRef>
              <c:f>Sheet1!$A$2:$A$3</c:f>
              <c:numCache>
                <c:formatCode>General</c:formatCode>
                <c:ptCount val="2"/>
                <c:pt idx="0">
                  <c:v>-4.398782379</c:v>
                </c:pt>
                <c:pt idx="1">
                  <c:v>-6.279786315</c:v>
                </c:pt>
              </c:numCache>
            </c:numRef>
          </c:xVal>
          <c:y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2</c:v>
                </c:pt>
              </c:numCache>
            </c:numRef>
          </c:yVal>
          <c:bubbleSize>
            <c:numRef>
              <c:f>Sheet1!$C$2:$C$3</c:f>
              <c:numCache>
                <c:formatCode>General</c:formatCode>
                <c:ptCount val="2"/>
                <c:pt idx="0">
                  <c:v>0.738972038</c:v>
                </c:pt>
                <c:pt idx="1">
                  <c:v>0.644889775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solidFill>
              <a:srgbClr val="00B050"/>
            </a:solidFill>
            <a:ln w="25400">
              <a:noFill/>
            </a:ln>
          </c:spPr>
          <c:invertIfNegative val="0"/>
          <c:xVal>
            <c:numRef>
              <c:f>Sheet1!$A$4</c:f>
              <c:numCache>
                <c:formatCode>General</c:formatCode>
                <c:ptCount val="1"/>
                <c:pt idx="0">
                  <c:v>-2.3870859100000001</c:v>
                </c:pt>
              </c:numCache>
            </c:numRef>
          </c:xVal>
          <c:yVal>
            <c:numRef>
              <c:f>Sheet1!$B$4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bubbleSize>
            <c:numRef>
              <c:f>Sheet1!$C$4</c:f>
              <c:numCache>
                <c:formatCode>General</c:formatCode>
                <c:ptCount val="1"/>
                <c:pt idx="0">
                  <c:v>0.37115100000000001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5899904"/>
        <c:axId val="315901440"/>
      </c:bubbleChart>
      <c:valAx>
        <c:axId val="315899904"/>
        <c:scaling>
          <c:orientation val="minMax"/>
          <c:max val="0"/>
          <c:min val="-8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5901440"/>
        <c:crosses val="autoZero"/>
        <c:crossBetween val="midCat"/>
        <c:majorUnit val="2"/>
      </c:valAx>
      <c:valAx>
        <c:axId val="315901440"/>
        <c:scaling>
          <c:orientation val="minMax"/>
          <c:max val="3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5899904"/>
        <c:crossesAt val="-3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</c:spPr>
          <c:invertIfNegative val="0"/>
          <c:xVal>
            <c:numRef>
              <c:f>Sheet1!$A$2:$A$16</c:f>
              <c:numCache>
                <c:formatCode>General</c:formatCode>
                <c:ptCount val="15"/>
                <c:pt idx="0">
                  <c:v>-30.478569106297844</c:v>
                </c:pt>
                <c:pt idx="1">
                  <c:v>-32.707083817788785</c:v>
                </c:pt>
                <c:pt idx="2">
                  <c:v>-31.669526411973337</c:v>
                </c:pt>
                <c:pt idx="3">
                  <c:v>-30.615630298374025</c:v>
                </c:pt>
                <c:pt idx="4">
                  <c:v>-28.399306930578096</c:v>
                </c:pt>
                <c:pt idx="5">
                  <c:v>-28.181560415362124</c:v>
                </c:pt>
                <c:pt idx="6">
                  <c:v>-23.604891389698786</c:v>
                </c:pt>
                <c:pt idx="7">
                  <c:v>-19.892900922031657</c:v>
                </c:pt>
                <c:pt idx="8">
                  <c:v>-13.232087715086628</c:v>
                </c:pt>
                <c:pt idx="9">
                  <c:v>-10.59101305703401</c:v>
                </c:pt>
                <c:pt idx="10">
                  <c:v>-24.295156569897166</c:v>
                </c:pt>
                <c:pt idx="11">
                  <c:v>-22.747363990437698</c:v>
                </c:pt>
                <c:pt idx="12">
                  <c:v>-5.4890389887016928</c:v>
                </c:pt>
                <c:pt idx="13">
                  <c:v>-1.7033119366878573</c:v>
                </c:pt>
                <c:pt idx="14">
                  <c:v>-2.3218923709385773</c:v>
                </c:pt>
              </c:numCache>
            </c:numRef>
          </c:xVal>
          <c:yVal>
            <c:numRef>
              <c:f>Sheet1!$B$2:$B$16</c:f>
              <c:numCache>
                <c:formatCode>General</c:formatCode>
                <c:ptCount val="15"/>
                <c:pt idx="0">
                  <c:v>15</c:v>
                </c:pt>
                <c:pt idx="1">
                  <c:v>14</c:v>
                </c:pt>
                <c:pt idx="2">
                  <c:v>13</c:v>
                </c:pt>
                <c:pt idx="3">
                  <c:v>12</c:v>
                </c:pt>
                <c:pt idx="4">
                  <c:v>11</c:v>
                </c:pt>
                <c:pt idx="5">
                  <c:v>10</c:v>
                </c:pt>
                <c:pt idx="6">
                  <c:v>9</c:v>
                </c:pt>
                <c:pt idx="7">
                  <c:v>8</c:v>
                </c:pt>
                <c:pt idx="8">
                  <c:v>7</c:v>
                </c:pt>
                <c:pt idx="9">
                  <c:v>6</c:v>
                </c:pt>
                <c:pt idx="10">
                  <c:v>5</c:v>
                </c:pt>
                <c:pt idx="11">
                  <c:v>4</c:v>
                </c:pt>
                <c:pt idx="12">
                  <c:v>3</c:v>
                </c:pt>
                <c:pt idx="13">
                  <c:v>2</c:v>
                </c:pt>
                <c:pt idx="14">
                  <c:v>1</c:v>
                </c:pt>
              </c:numCache>
            </c:numRef>
          </c:yVal>
          <c:bubbleSize>
            <c:numRef>
              <c:f>Sheet1!$C$2:$C$16</c:f>
              <c:numCache>
                <c:formatCode>General</c:formatCode>
                <c:ptCount val="15"/>
                <c:pt idx="0">
                  <c:v>1.9134719483701701</c:v>
                </c:pt>
                <c:pt idx="1">
                  <c:v>1.85883655904838</c:v>
                </c:pt>
                <c:pt idx="2">
                  <c:v>1.83312095823401</c:v>
                </c:pt>
                <c:pt idx="3">
                  <c:v>1.7184878195383899</c:v>
                </c:pt>
                <c:pt idx="4">
                  <c:v>1.68574580498557</c:v>
                </c:pt>
                <c:pt idx="5">
                  <c:v>1.68236440337145</c:v>
                </c:pt>
                <c:pt idx="6">
                  <c:v>1.4839251485637599</c:v>
                </c:pt>
                <c:pt idx="7">
                  <c:v>1.46832511940724</c:v>
                </c:pt>
                <c:pt idx="8">
                  <c:v>1.45524520286418</c:v>
                </c:pt>
                <c:pt idx="9">
                  <c:v>1.0863251011451101</c:v>
                </c:pt>
                <c:pt idx="10">
                  <c:v>0.89454046696744205</c:v>
                </c:pt>
                <c:pt idx="11">
                  <c:v>0.85862010520600895</c:v>
                </c:pt>
                <c:pt idx="12">
                  <c:v>0.51071197284126002</c:v>
                </c:pt>
                <c:pt idx="13">
                  <c:v>0.48607038840159</c:v>
                </c:pt>
                <c:pt idx="14">
                  <c:v>0.32851861826277901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5933824"/>
        <c:axId val="315935360"/>
      </c:bubbleChart>
      <c:valAx>
        <c:axId val="315933824"/>
        <c:scaling>
          <c:orientation val="minMax"/>
          <c:max val="0"/>
          <c:min val="-4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5935360"/>
        <c:crosses val="autoZero"/>
        <c:crossBetween val="midCat"/>
        <c:majorUnit val="10"/>
      </c:valAx>
      <c:valAx>
        <c:axId val="315935360"/>
        <c:scaling>
          <c:orientation val="minMax"/>
          <c:max val="15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5933824"/>
        <c:crossesAt val="-4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Sheet1!$A$2:$A$5</c:f>
              <c:numCache>
                <c:formatCode>General</c:formatCode>
                <c:ptCount val="4"/>
                <c:pt idx="0">
                  <c:v>-15.261542986100821</c:v>
                </c:pt>
                <c:pt idx="1">
                  <c:v>-16.857000946696562</c:v>
                </c:pt>
                <c:pt idx="2">
                  <c:v>-5.7100867398291033</c:v>
                </c:pt>
                <c:pt idx="3">
                  <c:v>-3.2177760972389438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</c:numCache>
            </c:numRef>
          </c:yVal>
          <c:bubbleSize>
            <c:numRef>
              <c:f>Sheet1!$C$2:$C$5</c:f>
              <c:numCache>
                <c:formatCode>General</c:formatCode>
                <c:ptCount val="4"/>
                <c:pt idx="0">
                  <c:v>1.7188244283077601</c:v>
                </c:pt>
                <c:pt idx="1">
                  <c:v>0.92746411068210699</c:v>
                </c:pt>
                <c:pt idx="2">
                  <c:v>0.699857875975338</c:v>
                </c:pt>
                <c:pt idx="3">
                  <c:v>0.63660213083523398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6258560"/>
        <c:axId val="316264448"/>
      </c:bubbleChart>
      <c:valAx>
        <c:axId val="316258560"/>
        <c:scaling>
          <c:orientation val="minMax"/>
          <c:max val="0"/>
          <c:min val="-2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6264448"/>
        <c:crosses val="autoZero"/>
        <c:crossBetween val="midCat"/>
        <c:majorUnit val="5"/>
      </c:valAx>
      <c:valAx>
        <c:axId val="316264448"/>
        <c:scaling>
          <c:orientation val="minMax"/>
          <c:max val="4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6258560"/>
        <c:crossesAt val="-3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Sheet1!$A$2:$A$5</c:f>
              <c:numCache>
                <c:formatCode>General</c:formatCode>
                <c:ptCount val="4"/>
                <c:pt idx="0">
                  <c:v>-7.2274763900174541</c:v>
                </c:pt>
                <c:pt idx="1">
                  <c:v>-6.3217790188669793</c:v>
                </c:pt>
                <c:pt idx="2">
                  <c:v>-11.974474775290789</c:v>
                </c:pt>
                <c:pt idx="3">
                  <c:v>-8.9745472103252411</c:v>
                </c:pt>
              </c:numCache>
            </c:num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</c:numCache>
            </c:numRef>
          </c:yVal>
          <c:bubbleSize>
            <c:numRef>
              <c:f>Sheet1!$C$2:$C$5</c:f>
              <c:numCache>
                <c:formatCode>General</c:formatCode>
                <c:ptCount val="4"/>
                <c:pt idx="0">
                  <c:v>2.1486994513587301</c:v>
                </c:pt>
                <c:pt idx="1">
                  <c:v>1.6766875171551301</c:v>
                </c:pt>
                <c:pt idx="2">
                  <c:v>1.0859206151838801</c:v>
                </c:pt>
                <c:pt idx="3">
                  <c:v>0.939451067920829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6305408"/>
        <c:axId val="316306944"/>
      </c:bubbleChart>
      <c:valAx>
        <c:axId val="316305408"/>
        <c:scaling>
          <c:orientation val="minMax"/>
          <c:max val="-3"/>
          <c:min val="-1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6306944"/>
        <c:crosses val="autoZero"/>
        <c:crossBetween val="midCat"/>
        <c:majorUnit val="3"/>
      </c:valAx>
      <c:valAx>
        <c:axId val="316306944"/>
        <c:scaling>
          <c:orientation val="minMax"/>
          <c:max val="4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6305408"/>
        <c:crossesAt val="-1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1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Sheet1!$A$2:$A$11</c:f>
              <c:numCache>
                <c:formatCode>General</c:formatCode>
                <c:ptCount val="10"/>
                <c:pt idx="0">
                  <c:v>-25.654262819522025</c:v>
                </c:pt>
                <c:pt idx="1">
                  <c:v>-41.087768569878882</c:v>
                </c:pt>
                <c:pt idx="2">
                  <c:v>-39.957135973275847</c:v>
                </c:pt>
                <c:pt idx="3">
                  <c:v>-34.496469170110231</c:v>
                </c:pt>
                <c:pt idx="4">
                  <c:v>-36.548739151923556</c:v>
                </c:pt>
                <c:pt idx="5">
                  <c:v>-8.1575667464277544</c:v>
                </c:pt>
                <c:pt idx="6">
                  <c:v>-12.860291063955353</c:v>
                </c:pt>
                <c:pt idx="7">
                  <c:v>-5.0466521372651734</c:v>
                </c:pt>
                <c:pt idx="8">
                  <c:v>-1.8500958447797817</c:v>
                </c:pt>
                <c:pt idx="9">
                  <c:v>-2.1375445192305409</c:v>
                </c:pt>
              </c:numCache>
            </c:numRef>
          </c:xVal>
          <c:yVal>
            <c:numRef>
              <c:f>Sheet1!$B$2:$B$11</c:f>
              <c:numCache>
                <c:formatCode>General</c:formatCode>
                <c:ptCount val="10"/>
                <c:pt idx="0">
                  <c:v>11</c:v>
                </c:pt>
                <c:pt idx="1">
                  <c:v>10</c:v>
                </c:pt>
                <c:pt idx="2">
                  <c:v>9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5</c:v>
                </c:pt>
                <c:pt idx="7">
                  <c:v>4</c:v>
                </c:pt>
                <c:pt idx="8">
                  <c:v>3</c:v>
                </c:pt>
                <c:pt idx="9">
                  <c:v>2</c:v>
                </c:pt>
              </c:numCache>
            </c:numRef>
          </c:yVal>
          <c:bubbleSize>
            <c:numRef>
              <c:f>Sheet1!$C$2:$C$11</c:f>
              <c:numCache>
                <c:formatCode>General</c:formatCode>
                <c:ptCount val="10"/>
                <c:pt idx="0">
                  <c:v>2.2761016463754302</c:v>
                </c:pt>
                <c:pt idx="1">
                  <c:v>1.95800361179152</c:v>
                </c:pt>
                <c:pt idx="2">
                  <c:v>1.91831340215514</c:v>
                </c:pt>
                <c:pt idx="3">
                  <c:v>1.74390849142917</c:v>
                </c:pt>
                <c:pt idx="4">
                  <c:v>1.73362970609315</c:v>
                </c:pt>
                <c:pt idx="5">
                  <c:v>0.88795748490173898</c:v>
                </c:pt>
                <c:pt idx="6">
                  <c:v>0.72731716777219602</c:v>
                </c:pt>
                <c:pt idx="7">
                  <c:v>0.59431932704936397</c:v>
                </c:pt>
                <c:pt idx="8">
                  <c:v>0.47764985763166701</c:v>
                </c:pt>
                <c:pt idx="9">
                  <c:v>0.37290022597613998</c:v>
                </c:pt>
              </c:numCache>
            </c:numRef>
          </c:bubbleSize>
          <c:bubble3D val="0"/>
        </c:ser>
        <c:ser>
          <c:idx val="1"/>
          <c:order val="1"/>
          <c:tx>
            <c:v>B</c:v>
          </c:tx>
          <c:spPr>
            <a:ln w="25400"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 w="25400">
                <a:noFill/>
              </a:ln>
            </c:spPr>
          </c:dPt>
          <c:xVal>
            <c:numRef>
              <c:f>Sheet1!$A$12</c:f>
              <c:numCache>
                <c:formatCode>General</c:formatCode>
                <c:ptCount val="1"/>
                <c:pt idx="0">
                  <c:v>-1.92606145659534</c:v>
                </c:pt>
              </c:numCache>
            </c:numRef>
          </c:xVal>
          <c:yVal>
            <c:numRef>
              <c:f>Sheet1!$B$12</c:f>
              <c:numCache>
                <c:formatCode>General</c:formatCode>
                <c:ptCount val="1"/>
                <c:pt idx="0">
                  <c:v>1</c:v>
                </c:pt>
              </c:numCache>
            </c:numRef>
          </c:yVal>
          <c:bubbleSize>
            <c:numRef>
              <c:f>Sheet1!$C$12</c:f>
              <c:numCache>
                <c:formatCode>General</c:formatCode>
                <c:ptCount val="1"/>
                <c:pt idx="0">
                  <c:v>0.35421000000000002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6774656"/>
        <c:axId val="316780544"/>
      </c:bubbleChart>
      <c:valAx>
        <c:axId val="316774656"/>
        <c:scaling>
          <c:orientation val="minMax"/>
          <c:max val="0"/>
          <c:min val="-4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6780544"/>
        <c:crosses val="autoZero"/>
        <c:crossBetween val="midCat"/>
        <c:majorUnit val="20"/>
      </c:valAx>
      <c:valAx>
        <c:axId val="316780544"/>
        <c:scaling>
          <c:orientation val="minMax"/>
          <c:max val="11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6774656"/>
        <c:crossesAt val="-4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Sheet1!$A$2:$A$20</c:f>
              <c:numCache>
                <c:formatCode>General</c:formatCode>
                <c:ptCount val="19"/>
                <c:pt idx="0">
                  <c:v>-22.222679261293852</c:v>
                </c:pt>
                <c:pt idx="1">
                  <c:v>-15.46916606145547</c:v>
                </c:pt>
                <c:pt idx="2">
                  <c:v>-6.9902537346805813</c:v>
                </c:pt>
                <c:pt idx="3">
                  <c:v>-17.756586919012708</c:v>
                </c:pt>
                <c:pt idx="4">
                  <c:v>-24.395957719821382</c:v>
                </c:pt>
                <c:pt idx="5">
                  <c:v>-18.679438077942461</c:v>
                </c:pt>
                <c:pt idx="6">
                  <c:v>-7.7888241966486955</c:v>
                </c:pt>
                <c:pt idx="7">
                  <c:v>-18.186722700986486</c:v>
                </c:pt>
                <c:pt idx="8">
                  <c:v>-13.800946410445157</c:v>
                </c:pt>
                <c:pt idx="9">
                  <c:v>-5.316256558558762</c:v>
                </c:pt>
                <c:pt idx="10">
                  <c:v>-15.58639216871963</c:v>
                </c:pt>
                <c:pt idx="11">
                  <c:v>-15.59630975352732</c:v>
                </c:pt>
                <c:pt idx="12">
                  <c:v>-7.5928915955231506</c:v>
                </c:pt>
                <c:pt idx="13">
                  <c:v>-2.361978756957102</c:v>
                </c:pt>
                <c:pt idx="14">
                  <c:v>-3.6447398920921223</c:v>
                </c:pt>
                <c:pt idx="15">
                  <c:v>-5.856513973297079</c:v>
                </c:pt>
                <c:pt idx="16">
                  <c:v>-4.0583824644458462</c:v>
                </c:pt>
                <c:pt idx="17">
                  <c:v>-2.5098777338222025</c:v>
                </c:pt>
                <c:pt idx="18">
                  <c:v>-2.3828066279984537</c:v>
                </c:pt>
              </c:numCache>
            </c:numRef>
          </c:xVal>
          <c:yVal>
            <c:numRef>
              <c:f>Sheet1!$B$2:$B$20</c:f>
              <c:numCache>
                <c:formatCode>General</c:formatCode>
                <c:ptCount val="19"/>
                <c:pt idx="0">
                  <c:v>19</c:v>
                </c:pt>
                <c:pt idx="1">
                  <c:v>18</c:v>
                </c:pt>
                <c:pt idx="2">
                  <c:v>17</c:v>
                </c:pt>
                <c:pt idx="3">
                  <c:v>16</c:v>
                </c:pt>
                <c:pt idx="4">
                  <c:v>15</c:v>
                </c:pt>
                <c:pt idx="5">
                  <c:v>14</c:v>
                </c:pt>
                <c:pt idx="6">
                  <c:v>13</c:v>
                </c:pt>
                <c:pt idx="7">
                  <c:v>12</c:v>
                </c:pt>
                <c:pt idx="8">
                  <c:v>11</c:v>
                </c:pt>
                <c:pt idx="9">
                  <c:v>10</c:v>
                </c:pt>
                <c:pt idx="10">
                  <c:v>9</c:v>
                </c:pt>
                <c:pt idx="11">
                  <c:v>8</c:v>
                </c:pt>
                <c:pt idx="12">
                  <c:v>7</c:v>
                </c:pt>
                <c:pt idx="13">
                  <c:v>6</c:v>
                </c:pt>
                <c:pt idx="14">
                  <c:v>5</c:v>
                </c:pt>
                <c:pt idx="15">
                  <c:v>4</c:v>
                </c:pt>
                <c:pt idx="16">
                  <c:v>3</c:v>
                </c:pt>
                <c:pt idx="17">
                  <c:v>2</c:v>
                </c:pt>
                <c:pt idx="18">
                  <c:v>1</c:v>
                </c:pt>
              </c:numCache>
            </c:numRef>
          </c:yVal>
          <c:bubbleSize>
            <c:numRef>
              <c:f>Sheet1!$C$2:$C$20</c:f>
              <c:numCache>
                <c:formatCode>General</c:formatCode>
                <c:ptCount val="19"/>
                <c:pt idx="0">
                  <c:v>2.0372952679313601</c:v>
                </c:pt>
                <c:pt idx="1">
                  <c:v>1.7379671568461801</c:v>
                </c:pt>
                <c:pt idx="2">
                  <c:v>1.4292513140574801</c:v>
                </c:pt>
                <c:pt idx="3">
                  <c:v>1.1900093309981199</c:v>
                </c:pt>
                <c:pt idx="4">
                  <c:v>1.0584573182546999</c:v>
                </c:pt>
                <c:pt idx="5">
                  <c:v>0.97779005638536998</c:v>
                </c:pt>
                <c:pt idx="6">
                  <c:v>0.97383402377267303</c:v>
                </c:pt>
                <c:pt idx="7">
                  <c:v>0.94493569509493702</c:v>
                </c:pt>
                <c:pt idx="8">
                  <c:v>0.87482906186181597</c:v>
                </c:pt>
                <c:pt idx="9">
                  <c:v>0.85717536948073902</c:v>
                </c:pt>
                <c:pt idx="10">
                  <c:v>0.84934720675665398</c:v>
                </c:pt>
                <c:pt idx="11">
                  <c:v>0.84447994050798203</c:v>
                </c:pt>
                <c:pt idx="12">
                  <c:v>0.59405245713071597</c:v>
                </c:pt>
                <c:pt idx="13">
                  <c:v>0.57065892416258002</c:v>
                </c:pt>
                <c:pt idx="14">
                  <c:v>0.55036420398872998</c:v>
                </c:pt>
                <c:pt idx="15">
                  <c:v>0.46284720683532499</c:v>
                </c:pt>
                <c:pt idx="16">
                  <c:v>0.40281892276542902</c:v>
                </c:pt>
                <c:pt idx="17">
                  <c:v>0.34113670752734399</c:v>
                </c:pt>
                <c:pt idx="18">
                  <c:v>0.32407774644363102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6792192"/>
        <c:axId val="316793984"/>
      </c:bubbleChart>
      <c:valAx>
        <c:axId val="316792192"/>
        <c:scaling>
          <c:orientation val="minMax"/>
          <c:max val="0"/>
          <c:min val="-25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6793984"/>
        <c:crosses val="autoZero"/>
        <c:crossBetween val="midCat"/>
        <c:majorUnit val="10"/>
      </c:valAx>
      <c:valAx>
        <c:axId val="316793984"/>
        <c:scaling>
          <c:orientation val="minMax"/>
          <c:max val="19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6792192"/>
        <c:crossesAt val="-25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ubbleChart>
        <c:varyColors val="0"/>
        <c:ser>
          <c:idx val="0"/>
          <c:order val="0"/>
          <c:tx>
            <c:v>A</c:v>
          </c:tx>
          <c:spPr>
            <a:solidFill>
              <a:srgbClr val="C00000"/>
            </a:solidFill>
            <a:ln w="25400">
              <a:noFill/>
            </a:ln>
          </c:spPr>
          <c:invertIfNegative val="0"/>
          <c:xVal>
            <c:numRef>
              <c:f>Sheet1!$A$2:$A$18</c:f>
              <c:numCache>
                <c:formatCode>General</c:formatCode>
                <c:ptCount val="17"/>
                <c:pt idx="0">
                  <c:v>-27.113902097990632</c:v>
                </c:pt>
                <c:pt idx="1">
                  <c:v>-25.890878620284614</c:v>
                </c:pt>
                <c:pt idx="2">
                  <c:v>-28.203547612418433</c:v>
                </c:pt>
                <c:pt idx="3">
                  <c:v>-22.797518473766093</c:v>
                </c:pt>
                <c:pt idx="4">
                  <c:v>-6.0983202055184993</c:v>
                </c:pt>
                <c:pt idx="5">
                  <c:v>-5.5567568872119528</c:v>
                </c:pt>
                <c:pt idx="6">
                  <c:v>-10.997468594680731</c:v>
                </c:pt>
                <c:pt idx="7">
                  <c:v>-7.3296073885222208</c:v>
                </c:pt>
                <c:pt idx="8">
                  <c:v>-11.171212797679337</c:v>
                </c:pt>
                <c:pt idx="9">
                  <c:v>-2.4274833343184103</c:v>
                </c:pt>
                <c:pt idx="10">
                  <c:v>-4.5570336774483327</c:v>
                </c:pt>
                <c:pt idx="11">
                  <c:v>-3.8578101611717037</c:v>
                </c:pt>
                <c:pt idx="12">
                  <c:v>-10.59253374590817</c:v>
                </c:pt>
                <c:pt idx="13">
                  <c:v>-7.5696177107316691</c:v>
                </c:pt>
                <c:pt idx="14">
                  <c:v>-7.5174322451056454</c:v>
                </c:pt>
                <c:pt idx="15">
                  <c:v>-6.5713804440212247</c:v>
                </c:pt>
                <c:pt idx="16">
                  <c:v>-6.0525645112417656</c:v>
                </c:pt>
              </c:numCache>
            </c:numRef>
          </c:xVal>
          <c:yVal>
            <c:numRef>
              <c:f>Sheet1!$B$2:$B$18</c:f>
              <c:numCache>
                <c:formatCode>General</c:formatCode>
                <c:ptCount val="17"/>
                <c:pt idx="0">
                  <c:v>17</c:v>
                </c:pt>
                <c:pt idx="1">
                  <c:v>16</c:v>
                </c:pt>
                <c:pt idx="2">
                  <c:v>15</c:v>
                </c:pt>
                <c:pt idx="3">
                  <c:v>14</c:v>
                </c:pt>
                <c:pt idx="4">
                  <c:v>13</c:v>
                </c:pt>
                <c:pt idx="5">
                  <c:v>12</c:v>
                </c:pt>
                <c:pt idx="6">
                  <c:v>11</c:v>
                </c:pt>
                <c:pt idx="7">
                  <c:v>10</c:v>
                </c:pt>
                <c:pt idx="8">
                  <c:v>9</c:v>
                </c:pt>
                <c:pt idx="9">
                  <c:v>8</c:v>
                </c:pt>
                <c:pt idx="10">
                  <c:v>7</c:v>
                </c:pt>
                <c:pt idx="11">
                  <c:v>6</c:v>
                </c:pt>
                <c:pt idx="12">
                  <c:v>5</c:v>
                </c:pt>
                <c:pt idx="13">
                  <c:v>4</c:v>
                </c:pt>
                <c:pt idx="14">
                  <c:v>3</c:v>
                </c:pt>
                <c:pt idx="15">
                  <c:v>2</c:v>
                </c:pt>
                <c:pt idx="16">
                  <c:v>1</c:v>
                </c:pt>
              </c:numCache>
            </c:numRef>
          </c:yVal>
          <c:bubbleSize>
            <c:numRef>
              <c:f>Sheet1!$C$2:$C$18</c:f>
              <c:numCache>
                <c:formatCode>General</c:formatCode>
                <c:ptCount val="17"/>
                <c:pt idx="0">
                  <c:v>2.0830550939475501</c:v>
                </c:pt>
                <c:pt idx="1">
                  <c:v>1.9907127334016299</c:v>
                </c:pt>
                <c:pt idx="2">
                  <c:v>1.78299692933617</c:v>
                </c:pt>
                <c:pt idx="3">
                  <c:v>1.7794587332762</c:v>
                </c:pt>
                <c:pt idx="4">
                  <c:v>1.75801490876573</c:v>
                </c:pt>
                <c:pt idx="5">
                  <c:v>1.6449577951280701</c:v>
                </c:pt>
                <c:pt idx="6">
                  <c:v>1.14033869299294</c:v>
                </c:pt>
                <c:pt idx="7">
                  <c:v>1.0745934848912899</c:v>
                </c:pt>
                <c:pt idx="8">
                  <c:v>1.0516246790108801</c:v>
                </c:pt>
                <c:pt idx="9">
                  <c:v>0.828875928638378</c:v>
                </c:pt>
                <c:pt idx="10">
                  <c:v>0.68873599786705497</c:v>
                </c:pt>
                <c:pt idx="11">
                  <c:v>0.68179437832512302</c:v>
                </c:pt>
                <c:pt idx="12">
                  <c:v>0.52613762178616996</c:v>
                </c:pt>
                <c:pt idx="13">
                  <c:v>0.42702039374438999</c:v>
                </c:pt>
                <c:pt idx="14">
                  <c:v>0.413336280906417</c:v>
                </c:pt>
                <c:pt idx="15">
                  <c:v>0.33444707306384402</c:v>
                </c:pt>
                <c:pt idx="16">
                  <c:v>0.30987603939931602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20"/>
        <c:showNegBubbles val="1"/>
        <c:axId val="319419136"/>
        <c:axId val="319420672"/>
      </c:bubbleChart>
      <c:valAx>
        <c:axId val="319419136"/>
        <c:scaling>
          <c:orientation val="minMax"/>
          <c:max val="0"/>
          <c:min val="-3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420672"/>
        <c:crosses val="autoZero"/>
        <c:crossBetween val="midCat"/>
        <c:majorUnit val="10"/>
      </c:valAx>
      <c:valAx>
        <c:axId val="319420672"/>
        <c:scaling>
          <c:orientation val="minMax"/>
          <c:max val="17.5"/>
          <c:min val="0.5"/>
        </c:scaling>
        <c:delete val="0"/>
        <c:axPos val="l"/>
        <c:numFmt formatCode="General" sourceLinked="1"/>
        <c:majorTickMark val="out"/>
        <c:minorTickMark val="in"/>
        <c:tickLblPos val="none"/>
        <c:txPr>
          <a:bodyPr/>
          <a:lstStyle/>
          <a:p>
            <a:pPr>
              <a:defRPr sz="10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pPr>
            <a:endParaRPr lang="zh-CN"/>
          </a:p>
        </c:txPr>
        <c:crossAx val="319419136"/>
        <c:crossesAt val="-30"/>
        <c:crossBetween val="midCat"/>
        <c:majorUnit val="1"/>
        <c:min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0171" y="1473103"/>
            <a:ext cx="8101013" cy="3133725"/>
          </a:xfrm>
        </p:spPr>
        <p:txBody>
          <a:bodyPr anchor="b"/>
          <a:lstStyle>
            <a:lvl1pPr algn="ctr">
              <a:defRPr sz="496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0171" y="4727676"/>
            <a:ext cx="8101013" cy="2173187"/>
          </a:xfrm>
        </p:spPr>
        <p:txBody>
          <a:bodyPr/>
          <a:lstStyle>
            <a:lvl1pPr marL="0" indent="0" algn="ctr">
              <a:buNone/>
              <a:defRPr sz="1984"/>
            </a:lvl1pPr>
            <a:lvl2pPr marL="378013" indent="0" algn="ctr">
              <a:buNone/>
              <a:defRPr sz="1654"/>
            </a:lvl2pPr>
            <a:lvl3pPr marL="756026" indent="0" algn="ctr">
              <a:buNone/>
              <a:defRPr sz="1488"/>
            </a:lvl3pPr>
            <a:lvl4pPr marL="1134039" indent="0" algn="ctr">
              <a:buNone/>
              <a:defRPr sz="1323"/>
            </a:lvl4pPr>
            <a:lvl5pPr marL="1512052" indent="0" algn="ctr">
              <a:buNone/>
              <a:defRPr sz="1323"/>
            </a:lvl5pPr>
            <a:lvl6pPr marL="1890065" indent="0" algn="ctr">
              <a:buNone/>
              <a:defRPr sz="1323"/>
            </a:lvl6pPr>
            <a:lvl7pPr marL="2268078" indent="0" algn="ctr">
              <a:buNone/>
              <a:defRPr sz="1323"/>
            </a:lvl7pPr>
            <a:lvl8pPr marL="2646091" indent="0" algn="ctr">
              <a:buNone/>
              <a:defRPr sz="1323"/>
            </a:lvl8pPr>
            <a:lvl9pPr marL="3024104" indent="0" algn="ctr">
              <a:buNone/>
              <a:defRPr sz="1323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1C0C-9EC9-4AD9-B45D-9BE73820C66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4654-166F-440B-9621-98F2A11C8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7298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1C0C-9EC9-4AD9-B45D-9BE73820C66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4654-166F-440B-9621-98F2A11C8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948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9721" y="479228"/>
            <a:ext cx="2329041" cy="762803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593" y="479228"/>
            <a:ext cx="6852106" cy="762803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1C0C-9EC9-4AD9-B45D-9BE73820C66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4654-166F-440B-9621-98F2A11C8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5023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1C0C-9EC9-4AD9-B45D-9BE73820C66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4654-166F-440B-9621-98F2A11C8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385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968" y="2244034"/>
            <a:ext cx="9316164" cy="3744219"/>
          </a:xfrm>
        </p:spPr>
        <p:txBody>
          <a:bodyPr anchor="b"/>
          <a:lstStyle>
            <a:lvl1pPr>
              <a:defRPr sz="496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968" y="6023674"/>
            <a:ext cx="9316164" cy="1968997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1pPr>
            <a:lvl2pPr marL="3780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026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403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05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065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07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609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4104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1C0C-9EC9-4AD9-B45D-9BE73820C66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4654-166F-440B-9621-98F2A11C8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613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593" y="2396134"/>
            <a:ext cx="4590574" cy="571113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8183" y="2396134"/>
            <a:ext cx="4590574" cy="571113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1C0C-9EC9-4AD9-B45D-9BE73820C66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4654-166F-440B-9621-98F2A11C8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0967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0" y="479232"/>
            <a:ext cx="9316164" cy="17398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001" y="2206532"/>
            <a:ext cx="4569476" cy="1081384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4001" y="3287914"/>
            <a:ext cx="4569476" cy="483602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8188" y="2206532"/>
            <a:ext cx="4591981" cy="1081384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8013" indent="0">
              <a:buNone/>
              <a:defRPr sz="1654" b="1"/>
            </a:lvl2pPr>
            <a:lvl3pPr marL="756026" indent="0">
              <a:buNone/>
              <a:defRPr sz="1488" b="1"/>
            </a:lvl3pPr>
            <a:lvl4pPr marL="1134039" indent="0">
              <a:buNone/>
              <a:defRPr sz="1323" b="1"/>
            </a:lvl4pPr>
            <a:lvl5pPr marL="1512052" indent="0">
              <a:buNone/>
              <a:defRPr sz="1323" b="1"/>
            </a:lvl5pPr>
            <a:lvl6pPr marL="1890065" indent="0">
              <a:buNone/>
              <a:defRPr sz="1323" b="1"/>
            </a:lvl6pPr>
            <a:lvl7pPr marL="2268078" indent="0">
              <a:buNone/>
              <a:defRPr sz="1323" b="1"/>
            </a:lvl7pPr>
            <a:lvl8pPr marL="2646091" indent="0">
              <a:buNone/>
              <a:defRPr sz="1323" b="1"/>
            </a:lvl8pPr>
            <a:lvl9pPr marL="3024104" indent="0">
              <a:buNone/>
              <a:defRPr sz="132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8188" y="3287914"/>
            <a:ext cx="4591981" cy="483602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1C0C-9EC9-4AD9-B45D-9BE73820C66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4654-166F-440B-9621-98F2A11C8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567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1C0C-9EC9-4AD9-B45D-9BE73820C66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4654-166F-440B-9621-98F2A11C8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4552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1C0C-9EC9-4AD9-B45D-9BE73820C66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4654-166F-440B-9621-98F2A11C8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041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3" y="600078"/>
            <a:ext cx="3483717" cy="2100262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984" y="1295997"/>
            <a:ext cx="5468183" cy="6396633"/>
          </a:xfrm>
        </p:spPr>
        <p:txBody>
          <a:bodyPr/>
          <a:lstStyle>
            <a:lvl1pPr>
              <a:defRPr sz="2646"/>
            </a:lvl1pPr>
            <a:lvl2pPr>
              <a:defRPr sz="2315"/>
            </a:lvl2pPr>
            <a:lvl3pPr>
              <a:defRPr sz="1984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4003" y="2700341"/>
            <a:ext cx="3483717" cy="5002709"/>
          </a:xfrm>
        </p:spPr>
        <p:txBody>
          <a:bodyPr/>
          <a:lstStyle>
            <a:lvl1pPr marL="0" indent="0">
              <a:buNone/>
              <a:defRPr sz="1323"/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1C0C-9EC9-4AD9-B45D-9BE73820C66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4654-166F-440B-9621-98F2A11C8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459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03" y="600078"/>
            <a:ext cx="3483717" cy="2100262"/>
          </a:xfrm>
        </p:spPr>
        <p:txBody>
          <a:bodyPr anchor="b"/>
          <a:lstStyle>
            <a:lvl1pPr>
              <a:defRPr sz="264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984" y="1295997"/>
            <a:ext cx="5468183" cy="6396633"/>
          </a:xfrm>
        </p:spPr>
        <p:txBody>
          <a:bodyPr anchor="t"/>
          <a:lstStyle>
            <a:lvl1pPr marL="0" indent="0">
              <a:buNone/>
              <a:defRPr sz="2646"/>
            </a:lvl1pPr>
            <a:lvl2pPr marL="378013" indent="0">
              <a:buNone/>
              <a:defRPr sz="2315"/>
            </a:lvl2pPr>
            <a:lvl3pPr marL="756026" indent="0">
              <a:buNone/>
              <a:defRPr sz="1984"/>
            </a:lvl3pPr>
            <a:lvl4pPr marL="1134039" indent="0">
              <a:buNone/>
              <a:defRPr sz="1654"/>
            </a:lvl4pPr>
            <a:lvl5pPr marL="1512052" indent="0">
              <a:buNone/>
              <a:defRPr sz="1654"/>
            </a:lvl5pPr>
            <a:lvl6pPr marL="1890065" indent="0">
              <a:buNone/>
              <a:defRPr sz="1654"/>
            </a:lvl6pPr>
            <a:lvl7pPr marL="2268078" indent="0">
              <a:buNone/>
              <a:defRPr sz="1654"/>
            </a:lvl7pPr>
            <a:lvl8pPr marL="2646091" indent="0">
              <a:buNone/>
              <a:defRPr sz="1654"/>
            </a:lvl8pPr>
            <a:lvl9pPr marL="3024104" indent="0">
              <a:buNone/>
              <a:defRPr sz="1654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4003" y="2700341"/>
            <a:ext cx="3483717" cy="5002709"/>
          </a:xfrm>
        </p:spPr>
        <p:txBody>
          <a:bodyPr/>
          <a:lstStyle>
            <a:lvl1pPr marL="0" indent="0">
              <a:buNone/>
              <a:defRPr sz="1323"/>
            </a:lvl1pPr>
            <a:lvl2pPr marL="378013" indent="0">
              <a:buNone/>
              <a:defRPr sz="1158"/>
            </a:lvl2pPr>
            <a:lvl3pPr marL="756026" indent="0">
              <a:buNone/>
              <a:defRPr sz="992"/>
            </a:lvl3pPr>
            <a:lvl4pPr marL="1134039" indent="0">
              <a:buNone/>
              <a:defRPr sz="827"/>
            </a:lvl4pPr>
            <a:lvl5pPr marL="1512052" indent="0">
              <a:buNone/>
              <a:defRPr sz="827"/>
            </a:lvl5pPr>
            <a:lvl6pPr marL="1890065" indent="0">
              <a:buNone/>
              <a:defRPr sz="827"/>
            </a:lvl6pPr>
            <a:lvl7pPr marL="2268078" indent="0">
              <a:buNone/>
              <a:defRPr sz="827"/>
            </a:lvl7pPr>
            <a:lvl8pPr marL="2646091" indent="0">
              <a:buNone/>
              <a:defRPr sz="827"/>
            </a:lvl8pPr>
            <a:lvl9pPr marL="3024104" indent="0">
              <a:buNone/>
              <a:defRPr sz="827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71C0C-9EC9-4AD9-B45D-9BE73820C66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4654-166F-440B-9621-98F2A11C8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06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594" y="479232"/>
            <a:ext cx="9316164" cy="17398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594" y="2396134"/>
            <a:ext cx="9316164" cy="5711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596" y="8342716"/>
            <a:ext cx="2430304" cy="479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71C0C-9EC9-4AD9-B45D-9BE73820C66D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948" y="8342716"/>
            <a:ext cx="3645456" cy="479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8455" y="8342716"/>
            <a:ext cx="2430304" cy="479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24654-166F-440B-9621-98F2A11C89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707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756026" rtl="0" eaLnBrk="1" latinLnBrk="0" hangingPunct="1">
        <a:lnSpc>
          <a:spcPct val="90000"/>
        </a:lnSpc>
        <a:spcBef>
          <a:spcPct val="0"/>
        </a:spcBef>
        <a:buNone/>
        <a:defRPr sz="363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06" indent="-189006" algn="l" defTabSz="756026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7019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5032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045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1058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9071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7084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5097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3110" indent="-189006" algn="l" defTabSz="756026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8013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6026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4039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2052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90065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8078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6091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4104" algn="l" defTabSz="756026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13" Type="http://schemas.openxmlformats.org/officeDocument/2006/relationships/chart" Target="../charts/chart12.xml"/><Relationship Id="rId18" Type="http://schemas.openxmlformats.org/officeDocument/2006/relationships/chart" Target="../charts/chart1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12" Type="http://schemas.openxmlformats.org/officeDocument/2006/relationships/chart" Target="../charts/chart11.xml"/><Relationship Id="rId17" Type="http://schemas.openxmlformats.org/officeDocument/2006/relationships/chart" Target="../charts/chart16.xml"/><Relationship Id="rId2" Type="http://schemas.openxmlformats.org/officeDocument/2006/relationships/chart" Target="../charts/chart1.xml"/><Relationship Id="rId16" Type="http://schemas.openxmlformats.org/officeDocument/2006/relationships/chart" Target="../charts/chart15.xml"/><Relationship Id="rId20" Type="http://schemas.openxmlformats.org/officeDocument/2006/relationships/chart" Target="../charts/chart1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11" Type="http://schemas.openxmlformats.org/officeDocument/2006/relationships/chart" Target="../charts/chart10.xml"/><Relationship Id="rId5" Type="http://schemas.openxmlformats.org/officeDocument/2006/relationships/chart" Target="../charts/chart4.xml"/><Relationship Id="rId15" Type="http://schemas.openxmlformats.org/officeDocument/2006/relationships/chart" Target="../charts/chart14.xml"/><Relationship Id="rId10" Type="http://schemas.openxmlformats.org/officeDocument/2006/relationships/chart" Target="../charts/chart9.xml"/><Relationship Id="rId19" Type="http://schemas.openxmlformats.org/officeDocument/2006/relationships/chart" Target="../charts/chart18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Relationship Id="rId1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9" name="图表 348"/>
          <p:cNvGraphicFramePr/>
          <p:nvPr>
            <p:extLst>
              <p:ext uri="{D42A27DB-BD31-4B8C-83A1-F6EECF244321}">
                <p14:modId xmlns:p14="http://schemas.microsoft.com/office/powerpoint/2010/main" val="149796446"/>
              </p:ext>
            </p:extLst>
          </p:nvPr>
        </p:nvGraphicFramePr>
        <p:xfrm>
          <a:off x="1680405" y="165139"/>
          <a:ext cx="1083183" cy="16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0" name="TextBox 349"/>
          <p:cNvSpPr txBox="1"/>
          <p:nvPr/>
        </p:nvSpPr>
        <p:spPr>
          <a:xfrm>
            <a:off x="1267990" y="8810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BLCA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51" name="TextBox 350"/>
          <p:cNvSpPr txBox="1"/>
          <p:nvPr/>
        </p:nvSpPr>
        <p:spPr>
          <a:xfrm>
            <a:off x="128454" y="262651"/>
            <a:ext cx="1783080" cy="1263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CAediting_468287|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CAediting_635833|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HOOK3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CAediting_318509|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CAediting_318538|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CAediting_318514|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CAediting_318551|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CAediting_318557|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</p:txBody>
      </p:sp>
      <p:graphicFrame>
        <p:nvGraphicFramePr>
          <p:cNvPr id="352" name="图表 351"/>
          <p:cNvGraphicFramePr/>
          <p:nvPr>
            <p:extLst>
              <p:ext uri="{D42A27DB-BD31-4B8C-83A1-F6EECF244321}">
                <p14:modId xmlns:p14="http://schemas.microsoft.com/office/powerpoint/2010/main" val="617757749"/>
              </p:ext>
            </p:extLst>
          </p:nvPr>
        </p:nvGraphicFramePr>
        <p:xfrm>
          <a:off x="1649925" y="1878252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53" name="TextBox 352"/>
          <p:cNvSpPr txBox="1"/>
          <p:nvPr/>
        </p:nvSpPr>
        <p:spPr>
          <a:xfrm>
            <a:off x="1222270" y="1788633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BRCA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54" name="TextBox 353"/>
          <p:cNvSpPr txBox="1"/>
          <p:nvPr/>
        </p:nvSpPr>
        <p:spPr>
          <a:xfrm>
            <a:off x="-115386" y="2004374"/>
            <a:ext cx="2034540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CAediting_438739|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ARHGAP26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CAediting_1478153|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CAediting_1478173|</a:t>
            </a:r>
            <a:r>
              <a:rPr lang="en-US" altLang="zh-CN" sz="1000" i="1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  <a:endParaRPr lang="en-US" altLang="zh-CN" sz="1000" i="1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CAediting_680155|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CAediting_1065869|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CAediting_680143|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CAediting_680130|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CAediting_217952|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RBM43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CAediting_217914|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RBM43</a:t>
            </a:r>
          </a:p>
        </p:txBody>
      </p:sp>
      <p:graphicFrame>
        <p:nvGraphicFramePr>
          <p:cNvPr id="355" name="图表 354"/>
          <p:cNvGraphicFramePr/>
          <p:nvPr>
            <p:extLst>
              <p:ext uri="{D42A27DB-BD31-4B8C-83A1-F6EECF244321}">
                <p14:modId xmlns:p14="http://schemas.microsoft.com/office/powerpoint/2010/main" val="1579439838"/>
              </p:ext>
            </p:extLst>
          </p:nvPr>
        </p:nvGraphicFramePr>
        <p:xfrm>
          <a:off x="1714695" y="4855130"/>
          <a:ext cx="1080000" cy="8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56" name="TextBox 355"/>
          <p:cNvSpPr txBox="1"/>
          <p:nvPr/>
        </p:nvSpPr>
        <p:spPr>
          <a:xfrm>
            <a:off x="1210840" y="4736901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CESC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10344" y="4967882"/>
            <a:ext cx="1889760" cy="44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CAediting_1244718|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CAediting_1244738|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CAediting_529786|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</p:txBody>
      </p:sp>
      <p:graphicFrame>
        <p:nvGraphicFramePr>
          <p:cNvPr id="358" name="图表 357"/>
          <p:cNvGraphicFramePr/>
          <p:nvPr>
            <p:extLst>
              <p:ext uri="{D42A27DB-BD31-4B8C-83A1-F6EECF244321}">
                <p14:modId xmlns:p14="http://schemas.microsoft.com/office/powerpoint/2010/main" val="784981403"/>
              </p:ext>
            </p:extLst>
          </p:nvPr>
        </p:nvGraphicFramePr>
        <p:xfrm>
          <a:off x="1670360" y="5826114"/>
          <a:ext cx="1080000" cy="21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59" name="TextBox 358"/>
          <p:cNvSpPr txBox="1"/>
          <p:nvPr/>
        </p:nvSpPr>
        <p:spPr>
          <a:xfrm>
            <a:off x="1212225" y="5669785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COAD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60" name="TextBox 359"/>
          <p:cNvSpPr txBox="1"/>
          <p:nvPr/>
        </p:nvSpPr>
        <p:spPr>
          <a:xfrm>
            <a:off x="4109" y="5938866"/>
            <a:ext cx="1889760" cy="1848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CAediting_1478153|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CAediting_680155|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CAediting_134169|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CAediting_529739|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</p:txBody>
      </p:sp>
      <p:sp>
        <p:nvSpPr>
          <p:cNvPr id="361" name="TextBox 360"/>
          <p:cNvSpPr txBox="1"/>
          <p:nvPr/>
        </p:nvSpPr>
        <p:spPr>
          <a:xfrm>
            <a:off x="1195599" y="7979118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ESCA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62" name="TextBox 361"/>
          <p:cNvSpPr txBox="1"/>
          <p:nvPr/>
        </p:nvSpPr>
        <p:spPr>
          <a:xfrm>
            <a:off x="-20137" y="8232959"/>
            <a:ext cx="1889760" cy="562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CAediting_1065864|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CAediting_571345|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DMTF1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CAediting_965134|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DLEU2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CAediting_941972|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CLIP1</a:t>
            </a:r>
          </a:p>
        </p:txBody>
      </p:sp>
      <p:graphicFrame>
        <p:nvGraphicFramePr>
          <p:cNvPr id="363" name="图表 362"/>
          <p:cNvGraphicFramePr/>
          <p:nvPr>
            <p:extLst>
              <p:ext uri="{D42A27DB-BD31-4B8C-83A1-F6EECF244321}">
                <p14:modId xmlns:p14="http://schemas.microsoft.com/office/powerpoint/2010/main" val="3765069998"/>
              </p:ext>
            </p:extLst>
          </p:nvPr>
        </p:nvGraphicFramePr>
        <p:xfrm>
          <a:off x="1638494" y="8119609"/>
          <a:ext cx="1080000" cy="9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64" name="TextBox 363"/>
          <p:cNvSpPr txBox="1"/>
          <p:nvPr/>
        </p:nvSpPr>
        <p:spPr>
          <a:xfrm>
            <a:off x="3835929" y="0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GBM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65" name="TextBox 364"/>
          <p:cNvSpPr txBox="1"/>
          <p:nvPr/>
        </p:nvSpPr>
        <p:spPr>
          <a:xfrm>
            <a:off x="2620194" y="315320"/>
            <a:ext cx="1889760" cy="562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CAediting_390710|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GRIA2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CAediting_680130|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</p:txBody>
      </p:sp>
      <p:graphicFrame>
        <p:nvGraphicFramePr>
          <p:cNvPr id="366" name="图表 365"/>
          <p:cNvGraphicFramePr/>
          <p:nvPr>
            <p:extLst>
              <p:ext uri="{D42A27DB-BD31-4B8C-83A1-F6EECF244321}">
                <p14:modId xmlns:p14="http://schemas.microsoft.com/office/powerpoint/2010/main" val="2590895685"/>
              </p:ext>
            </p:extLst>
          </p:nvPr>
        </p:nvGraphicFramePr>
        <p:xfrm>
          <a:off x="4278825" y="201970"/>
          <a:ext cx="1080000" cy="93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67" name="TextBox 366"/>
          <p:cNvSpPr txBox="1"/>
          <p:nvPr/>
        </p:nvSpPr>
        <p:spPr>
          <a:xfrm>
            <a:off x="3835930" y="1151621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HNSC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2620194" y="1352122"/>
            <a:ext cx="1889760" cy="1380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CAediting_680155|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CAediting_1244737|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CAediting_529741|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</p:txBody>
      </p:sp>
      <p:graphicFrame>
        <p:nvGraphicFramePr>
          <p:cNvPr id="369" name="图表 368"/>
          <p:cNvGraphicFramePr/>
          <p:nvPr>
            <p:extLst>
              <p:ext uri="{D42A27DB-BD31-4B8C-83A1-F6EECF244321}">
                <p14:modId xmlns:p14="http://schemas.microsoft.com/office/powerpoint/2010/main" val="3756289387"/>
              </p:ext>
            </p:extLst>
          </p:nvPr>
        </p:nvGraphicFramePr>
        <p:xfrm>
          <a:off x="4278825" y="1238772"/>
          <a:ext cx="1080000" cy="17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70" name="图表 369"/>
          <p:cNvGraphicFramePr/>
          <p:nvPr>
            <p:extLst>
              <p:ext uri="{D42A27DB-BD31-4B8C-83A1-F6EECF244321}">
                <p14:modId xmlns:p14="http://schemas.microsoft.com/office/powerpoint/2010/main" val="1593126526"/>
              </p:ext>
            </p:extLst>
          </p:nvPr>
        </p:nvGraphicFramePr>
        <p:xfrm>
          <a:off x="4274668" y="3903066"/>
          <a:ext cx="1080000" cy="27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71" name="TextBox 370"/>
          <p:cNvSpPr txBox="1"/>
          <p:nvPr/>
        </p:nvSpPr>
        <p:spPr>
          <a:xfrm>
            <a:off x="3862253" y="3813446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LIHC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72" name="TextBox 371"/>
          <p:cNvSpPr txBox="1"/>
          <p:nvPr/>
        </p:nvSpPr>
        <p:spPr>
          <a:xfrm>
            <a:off x="2471257" y="4021567"/>
            <a:ext cx="2034540" cy="2316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CAediting_1478153|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</a:t>
            </a: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CAediting_578910|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AZGP1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CAediting_11709|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DFFA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CAediting_1478186|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CAediting_1244763|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RNF213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CAediting_117388|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SDHC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</p:txBody>
      </p:sp>
      <p:graphicFrame>
        <p:nvGraphicFramePr>
          <p:cNvPr id="373" name="图表 372"/>
          <p:cNvGraphicFramePr/>
          <p:nvPr>
            <p:extLst>
              <p:ext uri="{D42A27DB-BD31-4B8C-83A1-F6EECF244321}">
                <p14:modId xmlns:p14="http://schemas.microsoft.com/office/powerpoint/2010/main" val="3823402953"/>
              </p:ext>
            </p:extLst>
          </p:nvPr>
        </p:nvGraphicFramePr>
        <p:xfrm>
          <a:off x="4267737" y="6599427"/>
          <a:ext cx="1080000" cy="24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374" name="TextBox 373"/>
          <p:cNvSpPr txBox="1"/>
          <p:nvPr/>
        </p:nvSpPr>
        <p:spPr>
          <a:xfrm>
            <a:off x="3855322" y="6509807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LUAD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75" name="TextBox 374"/>
          <p:cNvSpPr txBox="1"/>
          <p:nvPr/>
        </p:nvSpPr>
        <p:spPr>
          <a:xfrm>
            <a:off x="2456706" y="6717928"/>
            <a:ext cx="2034540" cy="2082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CAediting_1478153|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CAediting_50257|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MFSD2A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CAediting_50249|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MFSD2A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CAediting_911278|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PAWR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CAediting_112463|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RAB25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CAediting_318551|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CAediting_318552|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</p:txBody>
      </p:sp>
      <p:graphicFrame>
        <p:nvGraphicFramePr>
          <p:cNvPr id="376" name="图表 375"/>
          <p:cNvGraphicFramePr/>
          <p:nvPr>
            <p:extLst>
              <p:ext uri="{D42A27DB-BD31-4B8C-83A1-F6EECF244321}">
                <p14:modId xmlns:p14="http://schemas.microsoft.com/office/powerpoint/2010/main" val="1177210235"/>
              </p:ext>
            </p:extLst>
          </p:nvPr>
        </p:nvGraphicFramePr>
        <p:xfrm>
          <a:off x="7009210" y="2244419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377" name="TextBox 376"/>
          <p:cNvSpPr txBox="1"/>
          <p:nvPr/>
        </p:nvSpPr>
        <p:spPr>
          <a:xfrm>
            <a:off x="6596795" y="2154800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KIRC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78" name="TextBox 377"/>
          <p:cNvSpPr txBox="1"/>
          <p:nvPr/>
        </p:nvSpPr>
        <p:spPr>
          <a:xfrm>
            <a:off x="5205799" y="2370541"/>
            <a:ext cx="2034540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CAediting_1281156|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CD70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CAediting_1281152|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CD70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CAediting_1191913|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IKZF3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CAediting_1281223|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CD70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CAediting_468287|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CAediting_468322|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POU5F1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CAediting_1281312|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CD70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CAediting_217970|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RBM43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CAediting_543209|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IGFBP3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CAediting_217952|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RBM43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CAediting_543208|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IGFBP3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CAediting_1359809|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ZNF234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CAediting_217928|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RBM43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CAediting_124461|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ABL2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CAediting_117389|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SDHC</a:t>
            </a:r>
          </a:p>
        </p:txBody>
      </p:sp>
      <p:sp>
        <p:nvSpPr>
          <p:cNvPr id="379" name="TextBox 378"/>
          <p:cNvSpPr txBox="1"/>
          <p:nvPr/>
        </p:nvSpPr>
        <p:spPr>
          <a:xfrm>
            <a:off x="3835928" y="2975032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KIRP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80" name="TextBox 379"/>
          <p:cNvSpPr txBox="1"/>
          <p:nvPr/>
        </p:nvSpPr>
        <p:spPr>
          <a:xfrm>
            <a:off x="2620192" y="3228873"/>
            <a:ext cx="1889760" cy="328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CAediting_1281197|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CD70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CAediting_134171|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MDM4</a:t>
            </a:r>
          </a:p>
        </p:txBody>
      </p:sp>
      <p:graphicFrame>
        <p:nvGraphicFramePr>
          <p:cNvPr id="381" name="图表 380"/>
          <p:cNvGraphicFramePr/>
          <p:nvPr>
            <p:extLst>
              <p:ext uri="{D42A27DB-BD31-4B8C-83A1-F6EECF244321}">
                <p14:modId xmlns:p14="http://schemas.microsoft.com/office/powerpoint/2010/main" val="4184009866"/>
              </p:ext>
            </p:extLst>
          </p:nvPr>
        </p:nvGraphicFramePr>
        <p:xfrm>
          <a:off x="4278823" y="3115523"/>
          <a:ext cx="1080000" cy="7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382" name="图表 381"/>
          <p:cNvGraphicFramePr/>
          <p:nvPr>
            <p:extLst>
              <p:ext uri="{D42A27DB-BD31-4B8C-83A1-F6EECF244321}">
                <p14:modId xmlns:p14="http://schemas.microsoft.com/office/powerpoint/2010/main" val="511505884"/>
              </p:ext>
            </p:extLst>
          </p:nvPr>
        </p:nvGraphicFramePr>
        <p:xfrm>
          <a:off x="7014405" y="85271"/>
          <a:ext cx="1080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383" name="TextBox 382"/>
          <p:cNvSpPr txBox="1"/>
          <p:nvPr/>
        </p:nvSpPr>
        <p:spPr>
          <a:xfrm>
            <a:off x="6601990" y="-4349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LUSC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84" name="TextBox 383"/>
          <p:cNvSpPr txBox="1"/>
          <p:nvPr/>
        </p:nvSpPr>
        <p:spPr>
          <a:xfrm>
            <a:off x="5210994" y="196152"/>
            <a:ext cx="2034540" cy="1614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CAediting_1360702|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CBLC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CAediting_283435|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RASSF1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CAediting_1426931|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BLCAP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CAediting_112463|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RAB25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CAediting_1478141|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</p:txBody>
      </p:sp>
      <p:sp>
        <p:nvSpPr>
          <p:cNvPr id="388" name="TextBox 387"/>
          <p:cNvSpPr txBox="1"/>
          <p:nvPr/>
        </p:nvSpPr>
        <p:spPr>
          <a:xfrm>
            <a:off x="6594370" y="5173926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PAAD</a:t>
            </a:r>
          </a:p>
        </p:txBody>
      </p:sp>
      <p:sp>
        <p:nvSpPr>
          <p:cNvPr id="389" name="TextBox 388"/>
          <p:cNvSpPr txBox="1"/>
          <p:nvPr/>
        </p:nvSpPr>
        <p:spPr>
          <a:xfrm>
            <a:off x="5340534" y="5427767"/>
            <a:ext cx="1889760" cy="211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CAediting_17058|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EPHA2</a:t>
            </a:r>
          </a:p>
        </p:txBody>
      </p:sp>
      <p:graphicFrame>
        <p:nvGraphicFramePr>
          <p:cNvPr id="390" name="图表 389"/>
          <p:cNvGraphicFramePr/>
          <p:nvPr>
            <p:extLst>
              <p:ext uri="{D42A27DB-BD31-4B8C-83A1-F6EECF244321}">
                <p14:modId xmlns:p14="http://schemas.microsoft.com/office/powerpoint/2010/main" val="1923352303"/>
              </p:ext>
            </p:extLst>
          </p:nvPr>
        </p:nvGraphicFramePr>
        <p:xfrm>
          <a:off x="7037265" y="5314417"/>
          <a:ext cx="1080000" cy="61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391" name="TextBox 390"/>
          <p:cNvSpPr txBox="1"/>
          <p:nvPr/>
        </p:nvSpPr>
        <p:spPr>
          <a:xfrm>
            <a:off x="6586750" y="6212036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PCPG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92" name="TextBox 391"/>
          <p:cNvSpPr txBox="1"/>
          <p:nvPr/>
        </p:nvSpPr>
        <p:spPr>
          <a:xfrm>
            <a:off x="5340534" y="6465877"/>
            <a:ext cx="1889760" cy="678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CAediting_390714|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GRIA2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CAediting_150620|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AKT3</a:t>
            </a:r>
          </a:p>
        </p:txBody>
      </p:sp>
      <p:graphicFrame>
        <p:nvGraphicFramePr>
          <p:cNvPr id="393" name="图表 392"/>
          <p:cNvGraphicFramePr/>
          <p:nvPr>
            <p:extLst>
              <p:ext uri="{D42A27DB-BD31-4B8C-83A1-F6EECF244321}">
                <p14:modId xmlns:p14="http://schemas.microsoft.com/office/powerpoint/2010/main" val="2822056171"/>
              </p:ext>
            </p:extLst>
          </p:nvPr>
        </p:nvGraphicFramePr>
        <p:xfrm>
          <a:off x="6999165" y="6352527"/>
          <a:ext cx="1080000" cy="104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394" name="TextBox 393"/>
          <p:cNvSpPr txBox="1"/>
          <p:nvPr/>
        </p:nvSpPr>
        <p:spPr>
          <a:xfrm>
            <a:off x="9289829" y="-4350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READ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95" name="TextBox 394"/>
          <p:cNvSpPr txBox="1"/>
          <p:nvPr/>
        </p:nvSpPr>
        <p:spPr>
          <a:xfrm>
            <a:off x="8066473" y="249491"/>
            <a:ext cx="1889760" cy="678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</p:txBody>
      </p:sp>
      <p:graphicFrame>
        <p:nvGraphicFramePr>
          <p:cNvPr id="396" name="图表 395"/>
          <p:cNvGraphicFramePr/>
          <p:nvPr>
            <p:extLst>
              <p:ext uri="{D42A27DB-BD31-4B8C-83A1-F6EECF244321}">
                <p14:modId xmlns:p14="http://schemas.microsoft.com/office/powerpoint/2010/main" val="1876522136"/>
              </p:ext>
            </p:extLst>
          </p:nvPr>
        </p:nvGraphicFramePr>
        <p:xfrm>
          <a:off x="9732724" y="136141"/>
          <a:ext cx="1080000" cy="10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graphicFrame>
        <p:nvGraphicFramePr>
          <p:cNvPr id="397" name="图表 396"/>
          <p:cNvGraphicFramePr/>
          <p:nvPr>
            <p:extLst>
              <p:ext uri="{D42A27DB-BD31-4B8C-83A1-F6EECF244321}">
                <p14:modId xmlns:p14="http://schemas.microsoft.com/office/powerpoint/2010/main" val="1815049237"/>
              </p:ext>
            </p:extLst>
          </p:nvPr>
        </p:nvGraphicFramePr>
        <p:xfrm>
          <a:off x="9750734" y="1346446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7"/>
          </a:graphicData>
        </a:graphic>
      </p:graphicFrame>
      <p:sp>
        <p:nvSpPr>
          <p:cNvPr id="398" name="TextBox 397"/>
          <p:cNvSpPr txBox="1"/>
          <p:nvPr/>
        </p:nvSpPr>
        <p:spPr>
          <a:xfrm>
            <a:off x="9338319" y="1256827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STAD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99" name="TextBox 398"/>
          <p:cNvSpPr txBox="1"/>
          <p:nvPr/>
        </p:nvSpPr>
        <p:spPr>
          <a:xfrm>
            <a:off x="7947323" y="1464948"/>
            <a:ext cx="2034540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CAediting_1065869|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CAediting_115190|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AIM2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CAediting_333728|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CAediting_1478186|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CAediting_333814|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CAediting_333743|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CAediting_1478153|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CAediting_1478195|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CAediting_333788|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</p:txBody>
      </p:sp>
      <p:graphicFrame>
        <p:nvGraphicFramePr>
          <p:cNvPr id="400" name="图表 399"/>
          <p:cNvGraphicFramePr/>
          <p:nvPr>
            <p:extLst>
              <p:ext uri="{D42A27DB-BD31-4B8C-83A1-F6EECF244321}">
                <p14:modId xmlns:p14="http://schemas.microsoft.com/office/powerpoint/2010/main" val="3086475613"/>
              </p:ext>
            </p:extLst>
          </p:nvPr>
        </p:nvGraphicFramePr>
        <p:xfrm>
          <a:off x="9716789" y="4209733"/>
          <a:ext cx="1080000" cy="18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sp>
        <p:nvSpPr>
          <p:cNvPr id="401" name="TextBox 400"/>
          <p:cNvSpPr txBox="1"/>
          <p:nvPr/>
        </p:nvSpPr>
        <p:spPr>
          <a:xfrm>
            <a:off x="9304374" y="4120114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THCA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02" name="TextBox 401"/>
          <p:cNvSpPr txBox="1"/>
          <p:nvPr/>
        </p:nvSpPr>
        <p:spPr>
          <a:xfrm>
            <a:off x="7943858" y="4343475"/>
            <a:ext cx="2034540" cy="1497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CAediting_1048483|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CAediting_1048399|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CAediting_1048471|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CAediting_1048398|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CAediting_1048400|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CAediting_1048378|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DAPK2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CAediting_1478147|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CAediting_419680|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RASA1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CAediting_419696|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RASA1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CAediting_529786|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CAediting_529790|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AHR</a:t>
            </a:r>
          </a:p>
        </p:txBody>
      </p:sp>
      <p:graphicFrame>
        <p:nvGraphicFramePr>
          <p:cNvPr id="403" name="图表 402"/>
          <p:cNvGraphicFramePr/>
          <p:nvPr>
            <p:extLst>
              <p:ext uri="{D42A27DB-BD31-4B8C-83A1-F6EECF244321}">
                <p14:modId xmlns:p14="http://schemas.microsoft.com/office/powerpoint/2010/main" val="1112324560"/>
              </p:ext>
            </p:extLst>
          </p:nvPr>
        </p:nvGraphicFramePr>
        <p:xfrm>
          <a:off x="9740344" y="6221506"/>
          <a:ext cx="1080000" cy="28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sp>
        <p:nvSpPr>
          <p:cNvPr id="404" name="TextBox 403"/>
          <p:cNvSpPr txBox="1"/>
          <p:nvPr/>
        </p:nvSpPr>
        <p:spPr>
          <a:xfrm>
            <a:off x="9327929" y="6131887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UCEC</a:t>
            </a:r>
            <a:endParaRPr lang="zh-CN" altLang="en-US" sz="1000" dirty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05" name="TextBox 404"/>
          <p:cNvSpPr txBox="1"/>
          <p:nvPr/>
        </p:nvSpPr>
        <p:spPr>
          <a:xfrm>
            <a:off x="7929312" y="6347628"/>
            <a:ext cx="2034540" cy="2433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CAediting_1478213|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CAediting_1478154|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CAediting_1478206|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CAediting_1478166|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CAediting_1478180|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CAediting_680155|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CAediting_680126|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CAediting_1065900|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CAediting_1065945|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CAediting_680135|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DDX58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CAediting_1065899|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CAediting_1478172|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APOL1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CAediting_256607|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VHL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CAediting_318519|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CAediting_318508|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CAediting_1147361|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VPS53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CAediting_1147360|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VPS53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CAediting_318551|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GMPS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343305" y="7982172"/>
            <a:ext cx="1889760" cy="795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CAediting_747200|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MSMB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CAediting_333704|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CAediting_1065953|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CAediting_1065900|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CAediting_333788|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LPP</a:t>
            </a:r>
          </a:p>
          <a:p>
            <a:pPr algn="r">
              <a:lnSpc>
                <a:spcPct val="76000"/>
              </a:lnSpc>
            </a:pPr>
            <a:r>
              <a:rPr lang="en-US" altLang="zh-CN" sz="1000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CAediting_1065886|</a:t>
            </a:r>
            <a:r>
              <a:rPr lang="en-US" altLang="zh-CN" sz="1000" i="1" dirty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HOMER2</a:t>
            </a:r>
          </a:p>
        </p:txBody>
      </p:sp>
      <p:graphicFrame>
        <p:nvGraphicFramePr>
          <p:cNvPr id="60" name="图表 59"/>
          <p:cNvGraphicFramePr/>
          <p:nvPr>
            <p:extLst>
              <p:ext uri="{D42A27DB-BD31-4B8C-83A1-F6EECF244321}">
                <p14:modId xmlns:p14="http://schemas.microsoft.com/office/powerpoint/2010/main" val="2627841458"/>
              </p:ext>
            </p:extLst>
          </p:nvPr>
        </p:nvGraphicFramePr>
        <p:xfrm>
          <a:off x="7001936" y="7884061"/>
          <a:ext cx="1080000" cy="11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6561811" y="7734760"/>
            <a:ext cx="162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PRAD</a:t>
            </a:r>
          </a:p>
        </p:txBody>
      </p:sp>
    </p:spTree>
    <p:extLst>
      <p:ext uri="{BB962C8B-B14F-4D97-AF65-F5344CB8AC3E}">
        <p14:creationId xmlns:p14="http://schemas.microsoft.com/office/powerpoint/2010/main" val="2912425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241</TotalTime>
  <Words>226</Words>
  <Application>Microsoft Office PowerPoint</Application>
  <PresentationFormat>自定义</PresentationFormat>
  <Paragraphs>226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吴思佳</dc:creator>
  <cp:lastModifiedBy>吴思佳</cp:lastModifiedBy>
  <cp:revision>45</cp:revision>
  <dcterms:created xsi:type="dcterms:W3CDTF">2022-08-11T07:42:19Z</dcterms:created>
  <dcterms:modified xsi:type="dcterms:W3CDTF">2022-12-12T03:47:11Z</dcterms:modified>
</cp:coreProperties>
</file>