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5400675" cy="3960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62" autoAdjust="0"/>
    <p:restoredTop sz="94660"/>
  </p:normalViewPr>
  <p:slideViewPr>
    <p:cSldViewPr snapToGrid="0">
      <p:cViewPr>
        <p:scale>
          <a:sx n="100" d="100"/>
          <a:sy n="100" d="100"/>
        </p:scale>
        <p:origin x="-2366" y="-706"/>
      </p:cViewPr>
      <p:guideLst>
        <p:guide orient="horz" pos="1248"/>
        <p:guide pos="170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5051" y="648217"/>
            <a:ext cx="4590574" cy="1378950"/>
          </a:xfrm>
        </p:spPr>
        <p:txBody>
          <a:bodyPr anchor="b"/>
          <a:lstStyle>
            <a:lvl1pPr algn="ctr">
              <a:defRPr sz="3544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75085" y="2080345"/>
            <a:ext cx="4050506" cy="956279"/>
          </a:xfrm>
        </p:spPr>
        <p:txBody>
          <a:bodyPr/>
          <a:lstStyle>
            <a:lvl1pPr marL="0" indent="0" algn="ctr">
              <a:buNone/>
              <a:defRPr sz="1417"/>
            </a:lvl1pPr>
            <a:lvl2pPr marL="270022" indent="0" algn="ctr">
              <a:buNone/>
              <a:defRPr sz="1181"/>
            </a:lvl2pPr>
            <a:lvl3pPr marL="540045" indent="0" algn="ctr">
              <a:buNone/>
              <a:defRPr sz="1063"/>
            </a:lvl3pPr>
            <a:lvl4pPr marL="810067" indent="0" algn="ctr">
              <a:buNone/>
              <a:defRPr sz="945"/>
            </a:lvl4pPr>
            <a:lvl5pPr marL="1080089" indent="0" algn="ctr">
              <a:buNone/>
              <a:defRPr sz="945"/>
            </a:lvl5pPr>
            <a:lvl6pPr marL="1350112" indent="0" algn="ctr">
              <a:buNone/>
              <a:defRPr sz="945"/>
            </a:lvl6pPr>
            <a:lvl7pPr marL="1620134" indent="0" algn="ctr">
              <a:buNone/>
              <a:defRPr sz="945"/>
            </a:lvl7pPr>
            <a:lvl8pPr marL="1890156" indent="0" algn="ctr">
              <a:buNone/>
              <a:defRPr sz="945"/>
            </a:lvl8pPr>
            <a:lvl9pPr marL="2160179" indent="0" algn="ctr">
              <a:buNone/>
              <a:defRPr sz="945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169AC-D904-4F69-86FB-D40BBB50DD1D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108B6-525C-4DA8-A757-3028EBED30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7496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169AC-D904-4F69-86FB-D40BBB50DD1D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108B6-525C-4DA8-A757-3028EBED30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5014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64861" y="210878"/>
            <a:ext cx="1164521" cy="3356606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1299" y="210878"/>
            <a:ext cx="3426053" cy="3356606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169AC-D904-4F69-86FB-D40BBB50DD1D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108B6-525C-4DA8-A757-3028EBED30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419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169AC-D904-4F69-86FB-D40BBB50DD1D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108B6-525C-4DA8-A757-3028EBED30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9030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484" y="987455"/>
            <a:ext cx="4658082" cy="1647588"/>
          </a:xfrm>
        </p:spPr>
        <p:txBody>
          <a:bodyPr anchor="b"/>
          <a:lstStyle>
            <a:lvl1pPr>
              <a:defRPr sz="3544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8484" y="2650629"/>
            <a:ext cx="4658082" cy="866428"/>
          </a:xfrm>
        </p:spPr>
        <p:txBody>
          <a:bodyPr/>
          <a:lstStyle>
            <a:lvl1pPr marL="0" indent="0">
              <a:buNone/>
              <a:defRPr sz="1417">
                <a:solidFill>
                  <a:schemeClr val="tx1"/>
                </a:solidFill>
              </a:defRPr>
            </a:lvl1pPr>
            <a:lvl2pPr marL="270022" indent="0">
              <a:buNone/>
              <a:defRPr sz="1181">
                <a:solidFill>
                  <a:schemeClr val="tx1">
                    <a:tint val="75000"/>
                  </a:schemeClr>
                </a:solidFill>
              </a:defRPr>
            </a:lvl2pPr>
            <a:lvl3pPr marL="540045" indent="0">
              <a:buNone/>
              <a:defRPr sz="1063">
                <a:solidFill>
                  <a:schemeClr val="tx1">
                    <a:tint val="75000"/>
                  </a:schemeClr>
                </a:solidFill>
              </a:defRPr>
            </a:lvl3pPr>
            <a:lvl4pPr marL="810067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4pPr>
            <a:lvl5pPr marL="1080089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5pPr>
            <a:lvl6pPr marL="1350112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6pPr>
            <a:lvl7pPr marL="1620134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7pPr>
            <a:lvl8pPr marL="1890156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8pPr>
            <a:lvl9pPr marL="2160179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169AC-D904-4F69-86FB-D40BBB50DD1D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108B6-525C-4DA8-A757-3028EBED30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2490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299" y="1054385"/>
            <a:ext cx="2295287" cy="251309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34095" y="1054385"/>
            <a:ext cx="2295287" cy="251309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169AC-D904-4F69-86FB-D40BBB50DD1D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108B6-525C-4DA8-A757-3028EBED30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1861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00" y="210878"/>
            <a:ext cx="4658082" cy="76557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2001" y="970950"/>
            <a:ext cx="2284738" cy="475848"/>
          </a:xfrm>
        </p:spPr>
        <p:txBody>
          <a:bodyPr anchor="b"/>
          <a:lstStyle>
            <a:lvl1pPr marL="0" indent="0">
              <a:buNone/>
              <a:defRPr sz="1417" b="1"/>
            </a:lvl1pPr>
            <a:lvl2pPr marL="270022" indent="0">
              <a:buNone/>
              <a:defRPr sz="1181" b="1"/>
            </a:lvl2pPr>
            <a:lvl3pPr marL="540045" indent="0">
              <a:buNone/>
              <a:defRPr sz="1063" b="1"/>
            </a:lvl3pPr>
            <a:lvl4pPr marL="810067" indent="0">
              <a:buNone/>
              <a:defRPr sz="945" b="1"/>
            </a:lvl4pPr>
            <a:lvl5pPr marL="1080089" indent="0">
              <a:buNone/>
              <a:defRPr sz="945" b="1"/>
            </a:lvl5pPr>
            <a:lvl6pPr marL="1350112" indent="0">
              <a:buNone/>
              <a:defRPr sz="945" b="1"/>
            </a:lvl6pPr>
            <a:lvl7pPr marL="1620134" indent="0">
              <a:buNone/>
              <a:defRPr sz="945" b="1"/>
            </a:lvl7pPr>
            <a:lvl8pPr marL="1890156" indent="0">
              <a:buNone/>
              <a:defRPr sz="945" b="1"/>
            </a:lvl8pPr>
            <a:lvl9pPr marL="2160179" indent="0">
              <a:buNone/>
              <a:defRPr sz="945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2001" y="1446797"/>
            <a:ext cx="2284738" cy="212802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34092" y="970950"/>
            <a:ext cx="2295990" cy="475848"/>
          </a:xfrm>
        </p:spPr>
        <p:txBody>
          <a:bodyPr anchor="b"/>
          <a:lstStyle>
            <a:lvl1pPr marL="0" indent="0">
              <a:buNone/>
              <a:defRPr sz="1417" b="1"/>
            </a:lvl1pPr>
            <a:lvl2pPr marL="270022" indent="0">
              <a:buNone/>
              <a:defRPr sz="1181" b="1"/>
            </a:lvl2pPr>
            <a:lvl3pPr marL="540045" indent="0">
              <a:buNone/>
              <a:defRPr sz="1063" b="1"/>
            </a:lvl3pPr>
            <a:lvl4pPr marL="810067" indent="0">
              <a:buNone/>
              <a:defRPr sz="945" b="1"/>
            </a:lvl4pPr>
            <a:lvl5pPr marL="1080089" indent="0">
              <a:buNone/>
              <a:defRPr sz="945" b="1"/>
            </a:lvl5pPr>
            <a:lvl6pPr marL="1350112" indent="0">
              <a:buNone/>
              <a:defRPr sz="945" b="1"/>
            </a:lvl6pPr>
            <a:lvl7pPr marL="1620134" indent="0">
              <a:buNone/>
              <a:defRPr sz="945" b="1"/>
            </a:lvl7pPr>
            <a:lvl8pPr marL="1890156" indent="0">
              <a:buNone/>
              <a:defRPr sz="945" b="1"/>
            </a:lvl8pPr>
            <a:lvl9pPr marL="2160179" indent="0">
              <a:buNone/>
              <a:defRPr sz="945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34092" y="1446797"/>
            <a:ext cx="2295990" cy="212802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169AC-D904-4F69-86FB-D40BBB50DD1D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108B6-525C-4DA8-A757-3028EBED30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1807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169AC-D904-4F69-86FB-D40BBB50DD1D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108B6-525C-4DA8-A757-3028EBED30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8990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169AC-D904-4F69-86FB-D40BBB50DD1D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108B6-525C-4DA8-A757-3028EBED30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5727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00" y="264055"/>
            <a:ext cx="1741858" cy="924190"/>
          </a:xfrm>
        </p:spPr>
        <p:txBody>
          <a:bodyPr anchor="b"/>
          <a:lstStyle>
            <a:lvl1pPr>
              <a:defRPr sz="189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95990" y="570286"/>
            <a:ext cx="2734092" cy="2814744"/>
          </a:xfrm>
        </p:spPr>
        <p:txBody>
          <a:bodyPr/>
          <a:lstStyle>
            <a:lvl1pPr>
              <a:defRPr sz="1890"/>
            </a:lvl1pPr>
            <a:lvl2pPr>
              <a:defRPr sz="1654"/>
            </a:lvl2pPr>
            <a:lvl3pPr>
              <a:defRPr sz="1417"/>
            </a:lvl3pPr>
            <a:lvl4pPr>
              <a:defRPr sz="1181"/>
            </a:lvl4pPr>
            <a:lvl5pPr>
              <a:defRPr sz="1181"/>
            </a:lvl5pPr>
            <a:lvl6pPr>
              <a:defRPr sz="1181"/>
            </a:lvl6pPr>
            <a:lvl7pPr>
              <a:defRPr sz="1181"/>
            </a:lvl7pPr>
            <a:lvl8pPr>
              <a:defRPr sz="1181"/>
            </a:lvl8pPr>
            <a:lvl9pPr>
              <a:defRPr sz="1181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2000" y="1188244"/>
            <a:ext cx="1741858" cy="2201369"/>
          </a:xfrm>
        </p:spPr>
        <p:txBody>
          <a:bodyPr/>
          <a:lstStyle>
            <a:lvl1pPr marL="0" indent="0">
              <a:buNone/>
              <a:defRPr sz="945"/>
            </a:lvl1pPr>
            <a:lvl2pPr marL="270022" indent="0">
              <a:buNone/>
              <a:defRPr sz="827"/>
            </a:lvl2pPr>
            <a:lvl3pPr marL="540045" indent="0">
              <a:buNone/>
              <a:defRPr sz="709"/>
            </a:lvl3pPr>
            <a:lvl4pPr marL="810067" indent="0">
              <a:buNone/>
              <a:defRPr sz="591"/>
            </a:lvl4pPr>
            <a:lvl5pPr marL="1080089" indent="0">
              <a:buNone/>
              <a:defRPr sz="591"/>
            </a:lvl5pPr>
            <a:lvl6pPr marL="1350112" indent="0">
              <a:buNone/>
              <a:defRPr sz="591"/>
            </a:lvl6pPr>
            <a:lvl7pPr marL="1620134" indent="0">
              <a:buNone/>
              <a:defRPr sz="591"/>
            </a:lvl7pPr>
            <a:lvl8pPr marL="1890156" indent="0">
              <a:buNone/>
              <a:defRPr sz="591"/>
            </a:lvl8pPr>
            <a:lvl9pPr marL="2160179" indent="0">
              <a:buNone/>
              <a:defRPr sz="59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169AC-D904-4F69-86FB-D40BBB50DD1D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108B6-525C-4DA8-A757-3028EBED30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342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00" y="264055"/>
            <a:ext cx="1741858" cy="924190"/>
          </a:xfrm>
        </p:spPr>
        <p:txBody>
          <a:bodyPr anchor="b"/>
          <a:lstStyle>
            <a:lvl1pPr>
              <a:defRPr sz="189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95990" y="570286"/>
            <a:ext cx="2734092" cy="2814744"/>
          </a:xfrm>
        </p:spPr>
        <p:txBody>
          <a:bodyPr anchor="t"/>
          <a:lstStyle>
            <a:lvl1pPr marL="0" indent="0">
              <a:buNone/>
              <a:defRPr sz="1890"/>
            </a:lvl1pPr>
            <a:lvl2pPr marL="270022" indent="0">
              <a:buNone/>
              <a:defRPr sz="1654"/>
            </a:lvl2pPr>
            <a:lvl3pPr marL="540045" indent="0">
              <a:buNone/>
              <a:defRPr sz="1417"/>
            </a:lvl3pPr>
            <a:lvl4pPr marL="810067" indent="0">
              <a:buNone/>
              <a:defRPr sz="1181"/>
            </a:lvl4pPr>
            <a:lvl5pPr marL="1080089" indent="0">
              <a:buNone/>
              <a:defRPr sz="1181"/>
            </a:lvl5pPr>
            <a:lvl6pPr marL="1350112" indent="0">
              <a:buNone/>
              <a:defRPr sz="1181"/>
            </a:lvl6pPr>
            <a:lvl7pPr marL="1620134" indent="0">
              <a:buNone/>
              <a:defRPr sz="1181"/>
            </a:lvl7pPr>
            <a:lvl8pPr marL="1890156" indent="0">
              <a:buNone/>
              <a:defRPr sz="1181"/>
            </a:lvl8pPr>
            <a:lvl9pPr marL="2160179" indent="0">
              <a:buNone/>
              <a:defRPr sz="1181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2000" y="1188244"/>
            <a:ext cx="1741858" cy="2201369"/>
          </a:xfrm>
        </p:spPr>
        <p:txBody>
          <a:bodyPr/>
          <a:lstStyle>
            <a:lvl1pPr marL="0" indent="0">
              <a:buNone/>
              <a:defRPr sz="945"/>
            </a:lvl1pPr>
            <a:lvl2pPr marL="270022" indent="0">
              <a:buNone/>
              <a:defRPr sz="827"/>
            </a:lvl2pPr>
            <a:lvl3pPr marL="540045" indent="0">
              <a:buNone/>
              <a:defRPr sz="709"/>
            </a:lvl3pPr>
            <a:lvl4pPr marL="810067" indent="0">
              <a:buNone/>
              <a:defRPr sz="591"/>
            </a:lvl4pPr>
            <a:lvl5pPr marL="1080089" indent="0">
              <a:buNone/>
              <a:defRPr sz="591"/>
            </a:lvl5pPr>
            <a:lvl6pPr marL="1350112" indent="0">
              <a:buNone/>
              <a:defRPr sz="591"/>
            </a:lvl6pPr>
            <a:lvl7pPr marL="1620134" indent="0">
              <a:buNone/>
              <a:defRPr sz="591"/>
            </a:lvl7pPr>
            <a:lvl8pPr marL="1890156" indent="0">
              <a:buNone/>
              <a:defRPr sz="591"/>
            </a:lvl8pPr>
            <a:lvl9pPr marL="2160179" indent="0">
              <a:buNone/>
              <a:defRPr sz="59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169AC-D904-4F69-86FB-D40BBB50DD1D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108B6-525C-4DA8-A757-3028EBED30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2516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1297" y="210878"/>
            <a:ext cx="4658082" cy="7655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1297" y="1054385"/>
            <a:ext cx="4658082" cy="25130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1296" y="3671088"/>
            <a:ext cx="1215152" cy="210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169AC-D904-4F69-86FB-D40BBB50DD1D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88974" y="3671088"/>
            <a:ext cx="1822728" cy="210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4227" y="3671088"/>
            <a:ext cx="1215152" cy="210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0108B6-525C-4DA8-A757-3028EBED30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692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540045" rtl="0" eaLnBrk="1" latinLnBrk="0" hangingPunct="1">
        <a:lnSpc>
          <a:spcPct val="90000"/>
        </a:lnSpc>
        <a:spcBef>
          <a:spcPct val="0"/>
        </a:spcBef>
        <a:buNone/>
        <a:defRPr sz="2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5011" indent="-135011" algn="l" defTabSz="540045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1pPr>
      <a:lvl2pPr marL="405033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675056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181" kern="1200">
          <a:solidFill>
            <a:schemeClr val="tx1"/>
          </a:solidFill>
          <a:latin typeface="+mn-lt"/>
          <a:ea typeface="+mn-ea"/>
          <a:cs typeface="+mn-cs"/>
        </a:defRPr>
      </a:lvl3pPr>
      <a:lvl4pPr marL="945078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4pPr>
      <a:lvl5pPr marL="1215100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5pPr>
      <a:lvl6pPr marL="1485123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6pPr>
      <a:lvl7pPr marL="1755145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7pPr>
      <a:lvl8pPr marL="2025167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8pPr>
      <a:lvl9pPr marL="2295190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1pPr>
      <a:lvl2pPr marL="270022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2pPr>
      <a:lvl3pPr marL="540045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3pPr>
      <a:lvl4pPr marL="810067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4pPr>
      <a:lvl5pPr marL="1080089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5pPr>
      <a:lvl6pPr marL="1350112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6pPr>
      <a:lvl7pPr marL="1620134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7pPr>
      <a:lvl8pPr marL="1890156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8pPr>
      <a:lvl9pPr marL="2160179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wmf"/><Relationship Id="rId13" Type="http://schemas.openxmlformats.org/officeDocument/2006/relationships/oleObject" Target="../embeddings/oleObject5.bin"/><Relationship Id="rId3" Type="http://schemas.openxmlformats.org/officeDocument/2006/relationships/image" Target="../media/image6.png"/><Relationship Id="rId7" Type="http://schemas.openxmlformats.org/officeDocument/2006/relationships/oleObject" Target="../embeddings/oleObject2.bin"/><Relationship Id="rId12" Type="http://schemas.openxmlformats.org/officeDocument/2006/relationships/image" Target="../media/image4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wmf"/><Relationship Id="rId11" Type="http://schemas.openxmlformats.org/officeDocument/2006/relationships/oleObject" Target="../embeddings/oleObject4.bin"/><Relationship Id="rId5" Type="http://schemas.openxmlformats.org/officeDocument/2006/relationships/oleObject" Target="../embeddings/oleObject1.bin"/><Relationship Id="rId10" Type="http://schemas.openxmlformats.org/officeDocument/2006/relationships/image" Target="../media/image3.wmf"/><Relationship Id="rId4" Type="http://schemas.openxmlformats.org/officeDocument/2006/relationships/image" Target="../media/image7.png"/><Relationship Id="rId9" Type="http://schemas.openxmlformats.org/officeDocument/2006/relationships/oleObject" Target="../embeddings/oleObject3.bin"/><Relationship Id="rId14" Type="http://schemas.openxmlformats.org/officeDocument/2006/relationships/image" Target="../media/image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1">
            <a:extLst>
              <a:ext uri="{FF2B5EF4-FFF2-40B4-BE49-F238E27FC236}">
                <a16:creationId xmlns="" xmlns:a16="http://schemas.microsoft.com/office/drawing/2014/main" id="{63E8DA76-A2F1-E208-A861-FCCD128E2C0A}"/>
              </a:ext>
            </a:extLst>
          </p:cNvPr>
          <p:cNvSpPr txBox="1"/>
          <p:nvPr/>
        </p:nvSpPr>
        <p:spPr>
          <a:xfrm>
            <a:off x="354228" y="185266"/>
            <a:ext cx="4712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TextBox 4">
            <a:extLst>
              <a:ext uri="{FF2B5EF4-FFF2-40B4-BE49-F238E27FC236}">
                <a16:creationId xmlns="" xmlns:a16="http://schemas.microsoft.com/office/drawing/2014/main" id="{55F58F6B-BA4C-F247-9CB7-DAC1634E58E9}"/>
              </a:ext>
            </a:extLst>
          </p:cNvPr>
          <p:cNvSpPr txBox="1"/>
          <p:nvPr/>
        </p:nvSpPr>
        <p:spPr>
          <a:xfrm>
            <a:off x="144678" y="51916"/>
            <a:ext cx="5111319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en-US" altLang="zh-CN" sz="1000" b="1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A </a:t>
            </a: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Formula</a:t>
            </a:r>
          </a:p>
          <a:p>
            <a:pPr>
              <a:lnSpc>
                <a:spcPct val="200000"/>
              </a:lnSpc>
            </a:pP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1000" b="1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B</a:t>
            </a: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LASSO process </a:t>
            </a: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to calculate the contributions of editing sites </a:t>
            </a: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to </a:t>
            </a:r>
            <a:r>
              <a:rPr lang="en-US" altLang="zh-CN" sz="1000" i="1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APOL1</a:t>
            </a: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expressions</a:t>
            </a:r>
          </a:p>
          <a:p>
            <a:pPr>
              <a:lnSpc>
                <a:spcPct val="200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</a:t>
            </a:r>
            <a:endParaRPr lang="en-US" altLang="zh-CN" sz="1000" dirty="0" smtClean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en-US" altLang="zh-CN" sz="1000" b="1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C</a:t>
            </a: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Contribution </a:t>
            </a: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coefficients of three editing </a:t>
            </a: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events to </a:t>
            </a:r>
            <a:r>
              <a:rPr lang="en-US" altLang="zh-CN" sz="1000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APOL1</a:t>
            </a: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expressions</a:t>
            </a:r>
          </a:p>
          <a:p>
            <a:pPr>
              <a:lnSpc>
                <a:spcPct val="200000"/>
              </a:lnSpc>
            </a:pP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pic>
        <p:nvPicPr>
          <p:cNvPr id="77" name="图片 76">
            <a:extLst>
              <a:ext uri="{FF2B5EF4-FFF2-40B4-BE49-F238E27FC236}">
                <a16:creationId xmlns="" xmlns:a16="http://schemas.microsoft.com/office/drawing/2014/main" id="{32BAD55E-CC6F-900B-2B1A-B815FB9CFFA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49" t="10077" b="13657"/>
          <a:stretch/>
        </p:blipFill>
        <p:spPr>
          <a:xfrm>
            <a:off x="776658" y="895880"/>
            <a:ext cx="1906500" cy="1614616"/>
          </a:xfrm>
          <a:prstGeom prst="rect">
            <a:avLst/>
          </a:prstGeom>
        </p:spPr>
      </p:pic>
      <p:pic>
        <p:nvPicPr>
          <p:cNvPr id="78" name="图片 77">
            <a:extLst>
              <a:ext uri="{FF2B5EF4-FFF2-40B4-BE49-F238E27FC236}">
                <a16:creationId xmlns="" xmlns:a16="http://schemas.microsoft.com/office/drawing/2014/main" id="{5A5F469E-0270-14AD-B90D-727B2B4A214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39" t="10236" b="13728"/>
          <a:stretch/>
        </p:blipFill>
        <p:spPr>
          <a:xfrm>
            <a:off x="3231533" y="920594"/>
            <a:ext cx="1869904" cy="1589302"/>
          </a:xfrm>
          <a:prstGeom prst="rect">
            <a:avLst/>
          </a:prstGeom>
        </p:spPr>
      </p:pic>
      <p:sp>
        <p:nvSpPr>
          <p:cNvPr id="79" name="文本框 6">
            <a:extLst>
              <a:ext uri="{FF2B5EF4-FFF2-40B4-BE49-F238E27FC236}">
                <a16:creationId xmlns="" xmlns:a16="http://schemas.microsoft.com/office/drawing/2014/main" id="{84AAE74C-6A2C-53A6-A8E8-DAEADACEA22B}"/>
              </a:ext>
            </a:extLst>
          </p:cNvPr>
          <p:cNvSpPr txBox="1"/>
          <p:nvPr/>
        </p:nvSpPr>
        <p:spPr>
          <a:xfrm>
            <a:off x="817957" y="2458425"/>
            <a:ext cx="17546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-1     </a:t>
            </a: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0 </a:t>
            </a: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     1       2       3     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80" name="TextBox 34">
            <a:extLst>
              <a:ext uri="{FF2B5EF4-FFF2-40B4-BE49-F238E27FC236}">
                <a16:creationId xmlns="" xmlns:a16="http://schemas.microsoft.com/office/drawing/2014/main" id="{60061F55-8026-4F2B-9CBC-C6ED64E7F45F}"/>
              </a:ext>
            </a:extLst>
          </p:cNvPr>
          <p:cNvSpPr txBox="1"/>
          <p:nvPr/>
        </p:nvSpPr>
        <p:spPr>
          <a:xfrm rot="16200000">
            <a:off x="-374933" y="1590019"/>
            <a:ext cx="17038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ctr"/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Mean </a:t>
            </a: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square </a:t>
            </a: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e</a:t>
            </a: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rror </a:t>
            </a: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(10</a:t>
            </a:r>
            <a:r>
              <a:rPr lang="en-US" altLang="zh-CN" sz="1000" baseline="30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4</a:t>
            </a: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)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81" name="TextBox 35">
            <a:extLst>
              <a:ext uri="{FF2B5EF4-FFF2-40B4-BE49-F238E27FC236}">
                <a16:creationId xmlns="" xmlns:a16="http://schemas.microsoft.com/office/drawing/2014/main" id="{9FC5D549-DE9B-40DF-AE1E-FFF769CDE2D9}"/>
              </a:ext>
            </a:extLst>
          </p:cNvPr>
          <p:cNvSpPr txBox="1"/>
          <p:nvPr/>
        </p:nvSpPr>
        <p:spPr>
          <a:xfrm>
            <a:off x="347332" y="820769"/>
            <a:ext cx="516708" cy="1732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>
              <a:lnSpc>
                <a:spcPct val="133000"/>
              </a:lnSpc>
            </a:pP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3.4</a:t>
            </a:r>
          </a:p>
          <a:p>
            <a:pPr algn="r">
              <a:lnSpc>
                <a:spcPct val="133000"/>
              </a:lnSpc>
            </a:pP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3.2</a:t>
            </a:r>
          </a:p>
          <a:p>
            <a:pPr algn="r">
              <a:lnSpc>
                <a:spcPct val="133000"/>
              </a:lnSpc>
            </a:pP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3.0</a:t>
            </a:r>
          </a:p>
          <a:p>
            <a:pPr algn="r">
              <a:lnSpc>
                <a:spcPct val="133000"/>
              </a:lnSpc>
            </a:pP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2.8</a:t>
            </a:r>
          </a:p>
          <a:p>
            <a:pPr algn="r">
              <a:lnSpc>
                <a:spcPct val="133000"/>
              </a:lnSpc>
            </a:pP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2.6</a:t>
            </a:r>
          </a:p>
          <a:p>
            <a:pPr algn="r">
              <a:lnSpc>
                <a:spcPct val="133000"/>
              </a:lnSpc>
            </a:pP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2.4</a:t>
            </a:r>
          </a:p>
          <a:p>
            <a:pPr algn="r">
              <a:lnSpc>
                <a:spcPct val="133000"/>
              </a:lnSpc>
            </a:pP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2.2</a:t>
            </a:r>
          </a:p>
          <a:p>
            <a:pPr algn="r">
              <a:lnSpc>
                <a:spcPct val="133000"/>
              </a:lnSpc>
            </a:pP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2.0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82" name="文本框 11">
            <a:extLst>
              <a:ext uri="{FF2B5EF4-FFF2-40B4-BE49-F238E27FC236}">
                <a16:creationId xmlns="" xmlns:a16="http://schemas.microsoft.com/office/drawing/2014/main" id="{4CE00196-CB4A-4E46-0F84-6E57E8F8CB38}"/>
              </a:ext>
            </a:extLst>
          </p:cNvPr>
          <p:cNvSpPr txBox="1"/>
          <p:nvPr/>
        </p:nvSpPr>
        <p:spPr>
          <a:xfrm>
            <a:off x="722886" y="734789"/>
            <a:ext cx="18822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 3 3 3 3 3 3 3 3 3 3 3 3 3 2 1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83" name="文本框 12">
            <a:extLst>
              <a:ext uri="{FF2B5EF4-FFF2-40B4-BE49-F238E27FC236}">
                <a16:creationId xmlns="" xmlns:a16="http://schemas.microsoft.com/office/drawing/2014/main" id="{1EF116C9-C504-78D3-4B41-2E103F1125D3}"/>
              </a:ext>
            </a:extLst>
          </p:cNvPr>
          <p:cNvSpPr txBox="1"/>
          <p:nvPr/>
        </p:nvSpPr>
        <p:spPr>
          <a:xfrm>
            <a:off x="817957" y="2652914"/>
            <a:ext cx="175465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ctr"/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log</a:t>
            </a:r>
            <a:r>
              <a:rPr lang="en-US" altLang="zh-CN" sz="1000" baseline="-25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10</a:t>
            </a: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(</a:t>
            </a:r>
            <a:r>
              <a:rPr lang="el-GR" altLang="zh-CN" sz="10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λ</a:t>
            </a: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)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84" name="文本框 13">
            <a:extLst>
              <a:ext uri="{FF2B5EF4-FFF2-40B4-BE49-F238E27FC236}">
                <a16:creationId xmlns="" xmlns:a16="http://schemas.microsoft.com/office/drawing/2014/main" id="{E9E55C6A-4449-34BC-66DE-E0AD1378E2AE}"/>
              </a:ext>
            </a:extLst>
          </p:cNvPr>
          <p:cNvSpPr txBox="1"/>
          <p:nvPr/>
        </p:nvSpPr>
        <p:spPr>
          <a:xfrm>
            <a:off x="3252199" y="2458757"/>
            <a:ext cx="17546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-1     </a:t>
            </a: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0       1       2       </a:t>
            </a: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3     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85" name="文本框 14">
            <a:extLst>
              <a:ext uri="{FF2B5EF4-FFF2-40B4-BE49-F238E27FC236}">
                <a16:creationId xmlns="" xmlns:a16="http://schemas.microsoft.com/office/drawing/2014/main" id="{AD93744B-A642-B8C0-FDD4-889196F7F3AD}"/>
              </a:ext>
            </a:extLst>
          </p:cNvPr>
          <p:cNvSpPr txBox="1"/>
          <p:nvPr/>
        </p:nvSpPr>
        <p:spPr>
          <a:xfrm>
            <a:off x="3252199" y="2653246"/>
            <a:ext cx="175465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ctr"/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log</a:t>
            </a:r>
            <a:r>
              <a:rPr lang="en-US" altLang="zh-CN" sz="1000" baseline="-25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10</a:t>
            </a: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(</a:t>
            </a:r>
            <a:r>
              <a:rPr lang="el-GR" altLang="zh-CN" sz="10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λ</a:t>
            </a: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)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86" name="文本框 15">
            <a:extLst>
              <a:ext uri="{FF2B5EF4-FFF2-40B4-BE49-F238E27FC236}">
                <a16:creationId xmlns="" xmlns:a16="http://schemas.microsoft.com/office/drawing/2014/main" id="{B2F2F389-F99E-5B73-6EC2-84C61CA59BB2}"/>
              </a:ext>
            </a:extLst>
          </p:cNvPr>
          <p:cNvSpPr txBox="1"/>
          <p:nvPr/>
        </p:nvSpPr>
        <p:spPr>
          <a:xfrm>
            <a:off x="3237043" y="738074"/>
            <a:ext cx="16763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 </a:t>
            </a: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3       </a:t>
            </a: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3      </a:t>
            </a: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3       3       3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87" name="TextBox 34">
            <a:extLst>
              <a:ext uri="{FF2B5EF4-FFF2-40B4-BE49-F238E27FC236}">
                <a16:creationId xmlns="" xmlns:a16="http://schemas.microsoft.com/office/drawing/2014/main" id="{60061F55-8026-4F2B-9CBC-C6ED64E7F45F}"/>
              </a:ext>
            </a:extLst>
          </p:cNvPr>
          <p:cNvSpPr txBox="1"/>
          <p:nvPr/>
        </p:nvSpPr>
        <p:spPr>
          <a:xfrm rot="16200000">
            <a:off x="2075915" y="1624699"/>
            <a:ext cx="17038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ctr"/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Coefficients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88" name="TextBox 35">
            <a:extLst>
              <a:ext uri="{FF2B5EF4-FFF2-40B4-BE49-F238E27FC236}">
                <a16:creationId xmlns="" xmlns:a16="http://schemas.microsoft.com/office/drawing/2014/main" id="{9FC5D549-DE9B-40DF-AE1E-FFF769CDE2D9}"/>
              </a:ext>
            </a:extLst>
          </p:cNvPr>
          <p:cNvSpPr txBox="1"/>
          <p:nvPr/>
        </p:nvSpPr>
        <p:spPr>
          <a:xfrm>
            <a:off x="2779474" y="1114185"/>
            <a:ext cx="516708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>
              <a:lnSpc>
                <a:spcPct val="125000"/>
              </a:lnSpc>
            </a:pP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150</a:t>
            </a:r>
          </a:p>
          <a:p>
            <a:pPr algn="r">
              <a:lnSpc>
                <a:spcPct val="125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125000"/>
              </a:lnSpc>
            </a:pP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100</a:t>
            </a:r>
          </a:p>
          <a:p>
            <a:pPr algn="r">
              <a:lnSpc>
                <a:spcPct val="125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125000"/>
              </a:lnSpc>
            </a:pP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50</a:t>
            </a:r>
          </a:p>
          <a:p>
            <a:pPr algn="r">
              <a:lnSpc>
                <a:spcPct val="125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125000"/>
              </a:lnSpc>
            </a:pP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0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cxnSp>
        <p:nvCxnSpPr>
          <p:cNvPr id="3" name="直接箭头连接符 2"/>
          <p:cNvCxnSpPr/>
          <p:nvPr/>
        </p:nvCxnSpPr>
        <p:spPr>
          <a:xfrm>
            <a:off x="884248" y="2468861"/>
            <a:ext cx="0" cy="511780"/>
          </a:xfrm>
          <a:prstGeom prst="straightConnector1">
            <a:avLst/>
          </a:prstGeom>
          <a:ln>
            <a:prstDash val="dash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直接箭头连接符 88"/>
          <p:cNvCxnSpPr/>
          <p:nvPr/>
        </p:nvCxnSpPr>
        <p:spPr>
          <a:xfrm>
            <a:off x="3335278" y="981010"/>
            <a:ext cx="0" cy="1999631"/>
          </a:xfrm>
          <a:prstGeom prst="straightConnector1">
            <a:avLst/>
          </a:prstGeom>
          <a:ln>
            <a:prstDash val="dash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4486943"/>
              </p:ext>
            </p:extLst>
          </p:nvPr>
        </p:nvGraphicFramePr>
        <p:xfrm>
          <a:off x="4054475" y="984250"/>
          <a:ext cx="87630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4" name="Equation" r:id="rId5" imgW="876240" imgH="190440" progId="Equation.DSMT4">
                  <p:embed/>
                </p:oleObj>
              </mc:Choice>
              <mc:Fallback>
                <p:oleObj name="Equation" r:id="rId5" imgW="876240" imgH="1904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054475" y="984250"/>
                        <a:ext cx="876300" cy="190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7750757"/>
              </p:ext>
            </p:extLst>
          </p:nvPr>
        </p:nvGraphicFramePr>
        <p:xfrm>
          <a:off x="3322638" y="1885950"/>
          <a:ext cx="87630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5" name="Equation" r:id="rId7" imgW="876240" imgH="190440" progId="Equation.DSMT4">
                  <p:embed/>
                </p:oleObj>
              </mc:Choice>
              <mc:Fallback>
                <p:oleObj name="Equation" r:id="rId7" imgW="876240" imgH="190440" progId="Equation.DSMT4">
                  <p:embed/>
                  <p:pic>
                    <p:nvPicPr>
                      <p:cNvPr id="0" name="对象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22638" y="1885950"/>
                        <a:ext cx="876300" cy="190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1855764"/>
              </p:ext>
            </p:extLst>
          </p:nvPr>
        </p:nvGraphicFramePr>
        <p:xfrm>
          <a:off x="3302000" y="1287463"/>
          <a:ext cx="923925" cy="201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" name="Equation" r:id="rId9" imgW="876240" imgH="190440" progId="Equation.DSMT4">
                  <p:embed/>
                </p:oleObj>
              </mc:Choice>
              <mc:Fallback>
                <p:oleObj name="Equation" r:id="rId9" imgW="876240" imgH="190440" progId="Equation.DSMT4">
                  <p:embed/>
                  <p:pic>
                    <p:nvPicPr>
                      <p:cNvPr id="0" name="对象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02000" y="1287463"/>
                        <a:ext cx="923925" cy="201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4913685"/>
              </p:ext>
            </p:extLst>
          </p:nvPr>
        </p:nvGraphicFramePr>
        <p:xfrm>
          <a:off x="911225" y="122238"/>
          <a:ext cx="2643188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7" name="Equation" r:id="rId11" imgW="2692080" imgH="368280" progId="Equation.DSMT4">
                  <p:embed/>
                </p:oleObj>
              </mc:Choice>
              <mc:Fallback>
                <p:oleObj name="Equation" r:id="rId11" imgW="2692080" imgH="368280" progId="Equation.DSMT4">
                  <p:embed/>
                  <p:pic>
                    <p:nvPicPr>
                      <p:cNvPr id="0" name="对象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1225" y="122238"/>
                        <a:ext cx="2643188" cy="361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对象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0980191"/>
              </p:ext>
            </p:extLst>
          </p:nvPr>
        </p:nvGraphicFramePr>
        <p:xfrm>
          <a:off x="1074738" y="3148013"/>
          <a:ext cx="3273425" cy="763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8" name="Equation" r:id="rId13" imgW="3429000" imgH="799920" progId="Equation.DSMT4">
                  <p:embed/>
                </p:oleObj>
              </mc:Choice>
              <mc:Fallback>
                <p:oleObj name="Equation" r:id="rId13" imgW="3429000" imgH="799920" progId="Equation.DSMT4">
                  <p:embed/>
                  <p:pic>
                    <p:nvPicPr>
                      <p:cNvPr id="0" name="对象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4738" y="3148013"/>
                        <a:ext cx="3273425" cy="763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32347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99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487</TotalTime>
  <Words>89</Words>
  <Application>Microsoft Office PowerPoint</Application>
  <PresentationFormat>自定义</PresentationFormat>
  <Paragraphs>33</Paragraphs>
  <Slides>1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3" baseType="lpstr">
      <vt:lpstr>Office 主题​​</vt:lpstr>
      <vt:lpstr>Equation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吴思佳</dc:creator>
  <cp:lastModifiedBy>吴思佳</cp:lastModifiedBy>
  <cp:revision>22</cp:revision>
  <dcterms:created xsi:type="dcterms:W3CDTF">2022-08-11T07:59:32Z</dcterms:created>
  <dcterms:modified xsi:type="dcterms:W3CDTF">2022-12-12T04:27:15Z</dcterms:modified>
</cp:coreProperties>
</file>