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8280400" cy="17462500"/>
  <p:notesSz cx="6858000" cy="9144000"/>
  <p:defaultTextStyle>
    <a:defPPr>
      <a:defRPr lang="en-US"/>
    </a:defPPr>
    <a:lvl1pPr marL="0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711266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422532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133798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845064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556330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267596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4978862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690128" algn="l" defTabSz="711266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1248" y="662"/>
      </p:cViewPr>
      <p:guideLst>
        <p:guide orient="horz" pos="5499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148</c:v>
                </c:pt>
                <c:pt idx="1">
                  <c:v>145</c:v>
                </c:pt>
                <c:pt idx="2">
                  <c:v>139</c:v>
                </c:pt>
                <c:pt idx="3">
                  <c:v>137</c:v>
                </c:pt>
                <c:pt idx="4">
                  <c:v>130</c:v>
                </c:pt>
                <c:pt idx="5">
                  <c:v>127</c:v>
                </c:pt>
                <c:pt idx="6">
                  <c:v>124</c:v>
                </c:pt>
                <c:pt idx="7">
                  <c:v>123</c:v>
                </c:pt>
                <c:pt idx="8">
                  <c:v>120</c:v>
                </c:pt>
                <c:pt idx="9">
                  <c:v>116</c:v>
                </c:pt>
                <c:pt idx="10">
                  <c:v>114</c:v>
                </c:pt>
                <c:pt idx="11">
                  <c:v>104</c:v>
                </c:pt>
                <c:pt idx="12">
                  <c:v>104</c:v>
                </c:pt>
                <c:pt idx="13">
                  <c:v>103</c:v>
                </c:pt>
                <c:pt idx="14">
                  <c:v>100</c:v>
                </c:pt>
                <c:pt idx="15">
                  <c:v>100</c:v>
                </c:pt>
                <c:pt idx="16">
                  <c:v>95</c:v>
                </c:pt>
                <c:pt idx="17">
                  <c:v>93</c:v>
                </c:pt>
                <c:pt idx="18">
                  <c:v>92</c:v>
                </c:pt>
                <c:pt idx="19">
                  <c:v>92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0.72019500000000003</c:v>
                </c:pt>
                <c:pt idx="1">
                  <c:v>0.705596</c:v>
                </c:pt>
                <c:pt idx="2">
                  <c:v>0.67639899999999997</c:v>
                </c:pt>
                <c:pt idx="3">
                  <c:v>0.66666700000000001</c:v>
                </c:pt>
                <c:pt idx="4">
                  <c:v>0.63260300000000003</c:v>
                </c:pt>
                <c:pt idx="5">
                  <c:v>0.61800500000000003</c:v>
                </c:pt>
                <c:pt idx="6">
                  <c:v>0.603406</c:v>
                </c:pt>
                <c:pt idx="7">
                  <c:v>0.59853999999999996</c:v>
                </c:pt>
                <c:pt idx="8">
                  <c:v>0.58394199999999996</c:v>
                </c:pt>
                <c:pt idx="9">
                  <c:v>0.56447700000000001</c:v>
                </c:pt>
                <c:pt idx="10">
                  <c:v>0.55474500000000004</c:v>
                </c:pt>
                <c:pt idx="11">
                  <c:v>0.50608299999999995</c:v>
                </c:pt>
                <c:pt idx="12">
                  <c:v>0.50608299999999995</c:v>
                </c:pt>
                <c:pt idx="13">
                  <c:v>0.50121700000000002</c:v>
                </c:pt>
                <c:pt idx="14">
                  <c:v>0.48661799999999999</c:v>
                </c:pt>
                <c:pt idx="15">
                  <c:v>0.48661799999999999</c:v>
                </c:pt>
                <c:pt idx="16">
                  <c:v>0.462287</c:v>
                </c:pt>
                <c:pt idx="17">
                  <c:v>0.45255499999999999</c:v>
                </c:pt>
                <c:pt idx="18">
                  <c:v>0.447689</c:v>
                </c:pt>
                <c:pt idx="19">
                  <c:v>0.447689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0"/>
        <c:axId val="322862080"/>
        <c:axId val="323291392"/>
      </c:bubbleChart>
      <c:valAx>
        <c:axId val="322862080"/>
        <c:scaling>
          <c:orientation val="minMax"/>
          <c:max val="150"/>
          <c:min val="9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3291392"/>
        <c:crosses val="autoZero"/>
        <c:crossBetween val="midCat"/>
        <c:majorUnit val="20"/>
      </c:valAx>
      <c:valAx>
        <c:axId val="323291392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2862080"/>
        <c:crossesAt val="9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163</c:v>
                </c:pt>
                <c:pt idx="1">
                  <c:v>158</c:v>
                </c:pt>
                <c:pt idx="2">
                  <c:v>155</c:v>
                </c:pt>
                <c:pt idx="3">
                  <c:v>149</c:v>
                </c:pt>
                <c:pt idx="4">
                  <c:v>146</c:v>
                </c:pt>
                <c:pt idx="5">
                  <c:v>141</c:v>
                </c:pt>
                <c:pt idx="6">
                  <c:v>139</c:v>
                </c:pt>
                <c:pt idx="7">
                  <c:v>138</c:v>
                </c:pt>
                <c:pt idx="8">
                  <c:v>135</c:v>
                </c:pt>
                <c:pt idx="9">
                  <c:v>130</c:v>
                </c:pt>
                <c:pt idx="10">
                  <c:v>124</c:v>
                </c:pt>
                <c:pt idx="11">
                  <c:v>120</c:v>
                </c:pt>
                <c:pt idx="12">
                  <c:v>116</c:v>
                </c:pt>
                <c:pt idx="13">
                  <c:v>116</c:v>
                </c:pt>
                <c:pt idx="14">
                  <c:v>108</c:v>
                </c:pt>
                <c:pt idx="15">
                  <c:v>108</c:v>
                </c:pt>
                <c:pt idx="16">
                  <c:v>107</c:v>
                </c:pt>
                <c:pt idx="17">
                  <c:v>104</c:v>
                </c:pt>
                <c:pt idx="18">
                  <c:v>103</c:v>
                </c:pt>
                <c:pt idx="19">
                  <c:v>99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1.94048</c:v>
                </c:pt>
                <c:pt idx="1">
                  <c:v>1.8809499999999999</c:v>
                </c:pt>
                <c:pt idx="2">
                  <c:v>1.84524</c:v>
                </c:pt>
                <c:pt idx="3">
                  <c:v>1.7738100000000001</c:v>
                </c:pt>
                <c:pt idx="4">
                  <c:v>1.7381</c:v>
                </c:pt>
                <c:pt idx="5">
                  <c:v>1.6785699999999999</c:v>
                </c:pt>
                <c:pt idx="6">
                  <c:v>1.65476</c:v>
                </c:pt>
                <c:pt idx="7">
                  <c:v>1.64286</c:v>
                </c:pt>
                <c:pt idx="8">
                  <c:v>1.60714</c:v>
                </c:pt>
                <c:pt idx="9">
                  <c:v>1.54762</c:v>
                </c:pt>
                <c:pt idx="10">
                  <c:v>1.4761899999999999</c:v>
                </c:pt>
                <c:pt idx="11">
                  <c:v>1.4285699999999999</c:v>
                </c:pt>
                <c:pt idx="12">
                  <c:v>1.3809499999999999</c:v>
                </c:pt>
                <c:pt idx="13">
                  <c:v>1.3809499999999999</c:v>
                </c:pt>
                <c:pt idx="14">
                  <c:v>1.2857099999999999</c:v>
                </c:pt>
                <c:pt idx="15">
                  <c:v>1.2857099999999999</c:v>
                </c:pt>
                <c:pt idx="16">
                  <c:v>1.2738100000000001</c:v>
                </c:pt>
                <c:pt idx="17">
                  <c:v>1.2381</c:v>
                </c:pt>
                <c:pt idx="18">
                  <c:v>1.2261899999999999</c:v>
                </c:pt>
                <c:pt idx="19">
                  <c:v>1.1785699999999999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516160"/>
        <c:axId val="327517696"/>
      </c:bubbleChart>
      <c:valAx>
        <c:axId val="327516160"/>
        <c:scaling>
          <c:orientation val="minMax"/>
          <c:max val="170"/>
          <c:min val="9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517696"/>
        <c:crosses val="autoZero"/>
        <c:crossBetween val="midCat"/>
        <c:majorUnit val="40"/>
      </c:valAx>
      <c:valAx>
        <c:axId val="327517696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516160"/>
        <c:crossesAt val="-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144</c:v>
                </c:pt>
                <c:pt idx="1">
                  <c:v>130</c:v>
                </c:pt>
                <c:pt idx="2">
                  <c:v>127</c:v>
                </c:pt>
                <c:pt idx="3">
                  <c:v>123</c:v>
                </c:pt>
                <c:pt idx="4">
                  <c:v>106</c:v>
                </c:pt>
                <c:pt idx="5">
                  <c:v>88</c:v>
                </c:pt>
                <c:pt idx="6">
                  <c:v>86</c:v>
                </c:pt>
                <c:pt idx="7">
                  <c:v>83</c:v>
                </c:pt>
                <c:pt idx="8">
                  <c:v>79</c:v>
                </c:pt>
                <c:pt idx="9">
                  <c:v>67</c:v>
                </c:pt>
                <c:pt idx="10">
                  <c:v>63</c:v>
                </c:pt>
                <c:pt idx="11">
                  <c:v>59</c:v>
                </c:pt>
                <c:pt idx="12">
                  <c:v>59</c:v>
                </c:pt>
                <c:pt idx="13">
                  <c:v>58</c:v>
                </c:pt>
                <c:pt idx="14">
                  <c:v>57</c:v>
                </c:pt>
                <c:pt idx="15">
                  <c:v>55</c:v>
                </c:pt>
                <c:pt idx="16">
                  <c:v>54</c:v>
                </c:pt>
                <c:pt idx="17">
                  <c:v>54</c:v>
                </c:pt>
                <c:pt idx="18">
                  <c:v>54</c:v>
                </c:pt>
                <c:pt idx="19">
                  <c:v>54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0.77005299999999999</c:v>
                </c:pt>
                <c:pt idx="1">
                  <c:v>0.695187</c:v>
                </c:pt>
                <c:pt idx="2">
                  <c:v>0.67914399999999997</c:v>
                </c:pt>
                <c:pt idx="3">
                  <c:v>0.65775399999999995</c:v>
                </c:pt>
                <c:pt idx="4">
                  <c:v>0.56684500000000004</c:v>
                </c:pt>
                <c:pt idx="5">
                  <c:v>0.47058800000000001</c:v>
                </c:pt>
                <c:pt idx="6">
                  <c:v>0.459893</c:v>
                </c:pt>
                <c:pt idx="7">
                  <c:v>0.44385000000000002</c:v>
                </c:pt>
                <c:pt idx="8">
                  <c:v>0.42246</c:v>
                </c:pt>
                <c:pt idx="9">
                  <c:v>0.35828900000000002</c:v>
                </c:pt>
                <c:pt idx="10">
                  <c:v>0.33689799999999998</c:v>
                </c:pt>
                <c:pt idx="11">
                  <c:v>0.31550800000000001</c:v>
                </c:pt>
                <c:pt idx="12">
                  <c:v>0.31550800000000001</c:v>
                </c:pt>
                <c:pt idx="13">
                  <c:v>0.31015999999999999</c:v>
                </c:pt>
                <c:pt idx="14">
                  <c:v>0.304813</c:v>
                </c:pt>
                <c:pt idx="15">
                  <c:v>0.29411799999999999</c:v>
                </c:pt>
                <c:pt idx="16">
                  <c:v>0.28877000000000003</c:v>
                </c:pt>
                <c:pt idx="17">
                  <c:v>0.28877000000000003</c:v>
                </c:pt>
                <c:pt idx="18">
                  <c:v>0.28877000000000003</c:v>
                </c:pt>
                <c:pt idx="19">
                  <c:v>0.28877000000000003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328896"/>
        <c:axId val="327330432"/>
      </c:bubbleChart>
      <c:valAx>
        <c:axId val="327328896"/>
        <c:scaling>
          <c:orientation val="minMax"/>
          <c:max val="150"/>
          <c:min val="5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330432"/>
        <c:crosses val="autoZero"/>
        <c:crossBetween val="midCat"/>
        <c:majorUnit val="50"/>
      </c:valAx>
      <c:valAx>
        <c:axId val="327330432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328896"/>
        <c:crossesAt val="5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329</c:v>
                </c:pt>
                <c:pt idx="1">
                  <c:v>199</c:v>
                </c:pt>
                <c:pt idx="2">
                  <c:v>168</c:v>
                </c:pt>
                <c:pt idx="3">
                  <c:v>158</c:v>
                </c:pt>
                <c:pt idx="4">
                  <c:v>156</c:v>
                </c:pt>
                <c:pt idx="5">
                  <c:v>135</c:v>
                </c:pt>
                <c:pt idx="6">
                  <c:v>131</c:v>
                </c:pt>
                <c:pt idx="7">
                  <c:v>122</c:v>
                </c:pt>
                <c:pt idx="8">
                  <c:v>117</c:v>
                </c:pt>
                <c:pt idx="9">
                  <c:v>116</c:v>
                </c:pt>
                <c:pt idx="10">
                  <c:v>113</c:v>
                </c:pt>
                <c:pt idx="11">
                  <c:v>110</c:v>
                </c:pt>
                <c:pt idx="12">
                  <c:v>103</c:v>
                </c:pt>
                <c:pt idx="13">
                  <c:v>102</c:v>
                </c:pt>
                <c:pt idx="14">
                  <c:v>102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88</c:v>
                </c:pt>
                <c:pt idx="19">
                  <c:v>88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1.24858</c:v>
                </c:pt>
                <c:pt idx="1">
                  <c:v>0.75521799999999994</c:v>
                </c:pt>
                <c:pt idx="2">
                  <c:v>0.637571</c:v>
                </c:pt>
                <c:pt idx="3">
                  <c:v>0.59962000000000004</c:v>
                </c:pt>
                <c:pt idx="4">
                  <c:v>0.59202999999999995</c:v>
                </c:pt>
                <c:pt idx="5">
                  <c:v>0.51233399999999996</c:v>
                </c:pt>
                <c:pt idx="6">
                  <c:v>0.49715399999999998</c:v>
                </c:pt>
                <c:pt idx="7">
                  <c:v>0.46299800000000002</c:v>
                </c:pt>
                <c:pt idx="8">
                  <c:v>0.444023</c:v>
                </c:pt>
                <c:pt idx="9">
                  <c:v>0.44022800000000001</c:v>
                </c:pt>
                <c:pt idx="10">
                  <c:v>0.42884299999999997</c:v>
                </c:pt>
                <c:pt idx="11">
                  <c:v>0.41745700000000002</c:v>
                </c:pt>
                <c:pt idx="12">
                  <c:v>0.39089200000000002</c:v>
                </c:pt>
                <c:pt idx="13">
                  <c:v>0.38709700000000002</c:v>
                </c:pt>
                <c:pt idx="14">
                  <c:v>0.38709700000000002</c:v>
                </c:pt>
                <c:pt idx="15">
                  <c:v>0.34155600000000003</c:v>
                </c:pt>
                <c:pt idx="16">
                  <c:v>0.34155600000000003</c:v>
                </c:pt>
                <c:pt idx="17">
                  <c:v>0.34155600000000003</c:v>
                </c:pt>
                <c:pt idx="18">
                  <c:v>0.33396599999999999</c:v>
                </c:pt>
                <c:pt idx="19">
                  <c:v>0.33396599999999999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428352"/>
        <c:axId val="327430144"/>
      </c:bubbleChart>
      <c:valAx>
        <c:axId val="327428352"/>
        <c:scaling>
          <c:orientation val="minMax"/>
          <c:max val="350"/>
          <c:min val="50"/>
        </c:scaling>
        <c:delete val="0"/>
        <c:axPos val="b"/>
        <c:numFmt formatCode="General" sourceLinked="1"/>
        <c:majorTickMark val="out"/>
        <c:minorTickMark val="none"/>
        <c:tickLblPos val="nextTo"/>
        <c:crossAx val="327430144"/>
        <c:crosses val="autoZero"/>
        <c:crossBetween val="midCat"/>
        <c:majorUnit val="150"/>
      </c:valAx>
      <c:valAx>
        <c:axId val="32743014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crossAx val="327428352"/>
        <c:crossesAt val="5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 marL="0" algn="r" defTabSz="711266" rtl="0" eaLnBrk="1" latinLnBrk="0" hangingPunct="1">
        <a:lnSpc>
          <a:spcPct val="76000"/>
        </a:lnSpc>
        <a:defRPr lang="zh-CN" altLang="en-US" sz="1000" i="0" kern="12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334</c:v>
                </c:pt>
                <c:pt idx="1">
                  <c:v>274</c:v>
                </c:pt>
                <c:pt idx="2">
                  <c:v>241</c:v>
                </c:pt>
                <c:pt idx="3">
                  <c:v>121</c:v>
                </c:pt>
                <c:pt idx="4">
                  <c:v>121</c:v>
                </c:pt>
                <c:pt idx="5">
                  <c:v>81</c:v>
                </c:pt>
                <c:pt idx="6">
                  <c:v>79</c:v>
                </c:pt>
                <c:pt idx="7">
                  <c:v>76</c:v>
                </c:pt>
                <c:pt idx="8">
                  <c:v>67</c:v>
                </c:pt>
                <c:pt idx="9">
                  <c:v>64</c:v>
                </c:pt>
                <c:pt idx="10">
                  <c:v>63</c:v>
                </c:pt>
                <c:pt idx="11">
                  <c:v>63</c:v>
                </c:pt>
                <c:pt idx="12">
                  <c:v>62</c:v>
                </c:pt>
                <c:pt idx="13">
                  <c:v>62</c:v>
                </c:pt>
                <c:pt idx="14">
                  <c:v>62</c:v>
                </c:pt>
                <c:pt idx="15">
                  <c:v>62</c:v>
                </c:pt>
                <c:pt idx="16">
                  <c:v>60</c:v>
                </c:pt>
                <c:pt idx="17">
                  <c:v>60</c:v>
                </c:pt>
                <c:pt idx="18">
                  <c:v>55</c:v>
                </c:pt>
                <c:pt idx="19">
                  <c:v>54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1.3333299999999999</c:v>
                </c:pt>
                <c:pt idx="1">
                  <c:v>1.0938099999999999</c:v>
                </c:pt>
                <c:pt idx="2">
                  <c:v>0.96207600000000004</c:v>
                </c:pt>
                <c:pt idx="3">
                  <c:v>0.48303400000000002</c:v>
                </c:pt>
                <c:pt idx="4">
                  <c:v>0.48303400000000002</c:v>
                </c:pt>
                <c:pt idx="5">
                  <c:v>0.323353</c:v>
                </c:pt>
                <c:pt idx="6">
                  <c:v>0.31536900000000001</c:v>
                </c:pt>
                <c:pt idx="7">
                  <c:v>0.30339300000000002</c:v>
                </c:pt>
                <c:pt idx="8">
                  <c:v>0.26746500000000001</c:v>
                </c:pt>
                <c:pt idx="9">
                  <c:v>0.25548900000000002</c:v>
                </c:pt>
                <c:pt idx="10">
                  <c:v>0.25149700000000003</c:v>
                </c:pt>
                <c:pt idx="11">
                  <c:v>0.25149700000000003</c:v>
                </c:pt>
                <c:pt idx="12">
                  <c:v>0.247505</c:v>
                </c:pt>
                <c:pt idx="13">
                  <c:v>0.247505</c:v>
                </c:pt>
                <c:pt idx="14">
                  <c:v>0.247505</c:v>
                </c:pt>
                <c:pt idx="15">
                  <c:v>0.247505</c:v>
                </c:pt>
                <c:pt idx="16">
                  <c:v>0.23952100000000001</c:v>
                </c:pt>
                <c:pt idx="17">
                  <c:v>0.23952100000000001</c:v>
                </c:pt>
                <c:pt idx="18">
                  <c:v>0.21956100000000001</c:v>
                </c:pt>
                <c:pt idx="19">
                  <c:v>0.21556900000000001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385088"/>
        <c:axId val="327386624"/>
      </c:bubbleChart>
      <c:valAx>
        <c:axId val="327385088"/>
        <c:scaling>
          <c:orientation val="minMax"/>
          <c:max val="400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386624"/>
        <c:crosses val="autoZero"/>
        <c:crossBetween val="midCat"/>
        <c:majorUnit val="200"/>
      </c:valAx>
      <c:valAx>
        <c:axId val="32738662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385088"/>
        <c:crossesAt val="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52</c:v>
                </c:pt>
                <c:pt idx="1">
                  <c:v>44</c:v>
                </c:pt>
                <c:pt idx="2">
                  <c:v>41</c:v>
                </c:pt>
                <c:pt idx="3">
                  <c:v>37</c:v>
                </c:pt>
                <c:pt idx="4">
                  <c:v>37</c:v>
                </c:pt>
                <c:pt idx="5">
                  <c:v>36</c:v>
                </c:pt>
                <c:pt idx="6">
                  <c:v>36</c:v>
                </c:pt>
                <c:pt idx="7">
                  <c:v>35</c:v>
                </c:pt>
                <c:pt idx="8">
                  <c:v>35</c:v>
                </c:pt>
                <c:pt idx="9">
                  <c:v>35</c:v>
                </c:pt>
                <c:pt idx="10">
                  <c:v>33</c:v>
                </c:pt>
                <c:pt idx="11">
                  <c:v>31</c:v>
                </c:pt>
                <c:pt idx="12">
                  <c:v>30</c:v>
                </c:pt>
                <c:pt idx="13">
                  <c:v>29</c:v>
                </c:pt>
                <c:pt idx="14">
                  <c:v>28</c:v>
                </c:pt>
                <c:pt idx="15">
                  <c:v>28</c:v>
                </c:pt>
                <c:pt idx="16">
                  <c:v>27</c:v>
                </c:pt>
                <c:pt idx="17">
                  <c:v>27</c:v>
                </c:pt>
                <c:pt idx="18">
                  <c:v>26</c:v>
                </c:pt>
                <c:pt idx="19">
                  <c:v>25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0.20799999999999999</c:v>
                </c:pt>
                <c:pt idx="1">
                  <c:v>0.17599999999999999</c:v>
                </c:pt>
                <c:pt idx="2">
                  <c:v>0.16400000000000001</c:v>
                </c:pt>
                <c:pt idx="3">
                  <c:v>0.14799999999999999</c:v>
                </c:pt>
                <c:pt idx="4">
                  <c:v>0.14799999999999999</c:v>
                </c:pt>
                <c:pt idx="5">
                  <c:v>0.14399999999999999</c:v>
                </c:pt>
                <c:pt idx="6">
                  <c:v>0.14399999999999999</c:v>
                </c:pt>
                <c:pt idx="7">
                  <c:v>0.14000000000000001</c:v>
                </c:pt>
                <c:pt idx="8">
                  <c:v>0.14000000000000001</c:v>
                </c:pt>
                <c:pt idx="9">
                  <c:v>0.14000000000000001</c:v>
                </c:pt>
                <c:pt idx="10">
                  <c:v>0.13200000000000001</c:v>
                </c:pt>
                <c:pt idx="11">
                  <c:v>0.124</c:v>
                </c:pt>
                <c:pt idx="12">
                  <c:v>0.12</c:v>
                </c:pt>
                <c:pt idx="13">
                  <c:v>0.11600000000000001</c:v>
                </c:pt>
                <c:pt idx="14">
                  <c:v>0.112</c:v>
                </c:pt>
                <c:pt idx="15">
                  <c:v>0.112</c:v>
                </c:pt>
                <c:pt idx="16">
                  <c:v>0.108</c:v>
                </c:pt>
                <c:pt idx="17">
                  <c:v>0.108</c:v>
                </c:pt>
                <c:pt idx="18">
                  <c:v>0.104</c:v>
                </c:pt>
                <c:pt idx="19">
                  <c:v>0.1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410816"/>
        <c:axId val="327412352"/>
      </c:bubbleChart>
      <c:valAx>
        <c:axId val="327410816"/>
        <c:scaling>
          <c:orientation val="minMax"/>
          <c:max val="60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412352"/>
        <c:crosses val="autoZero"/>
        <c:crossBetween val="midCat"/>
        <c:majorUnit val="10"/>
      </c:valAx>
      <c:valAx>
        <c:axId val="327412352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410816"/>
        <c:crossesAt val="2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101</c:v>
                </c:pt>
                <c:pt idx="1">
                  <c:v>87</c:v>
                </c:pt>
                <c:pt idx="2">
                  <c:v>70</c:v>
                </c:pt>
                <c:pt idx="3">
                  <c:v>65</c:v>
                </c:pt>
                <c:pt idx="4">
                  <c:v>64</c:v>
                </c:pt>
                <c:pt idx="5">
                  <c:v>61</c:v>
                </c:pt>
                <c:pt idx="6">
                  <c:v>57</c:v>
                </c:pt>
                <c:pt idx="7">
                  <c:v>57</c:v>
                </c:pt>
                <c:pt idx="8">
                  <c:v>57</c:v>
                </c:pt>
                <c:pt idx="9">
                  <c:v>56</c:v>
                </c:pt>
                <c:pt idx="10">
                  <c:v>55</c:v>
                </c:pt>
                <c:pt idx="11">
                  <c:v>51</c:v>
                </c:pt>
                <c:pt idx="12">
                  <c:v>50</c:v>
                </c:pt>
                <c:pt idx="13">
                  <c:v>45</c:v>
                </c:pt>
                <c:pt idx="14">
                  <c:v>44</c:v>
                </c:pt>
                <c:pt idx="15">
                  <c:v>43</c:v>
                </c:pt>
                <c:pt idx="16">
                  <c:v>43</c:v>
                </c:pt>
                <c:pt idx="17">
                  <c:v>42</c:v>
                </c:pt>
                <c:pt idx="18">
                  <c:v>40</c:v>
                </c:pt>
                <c:pt idx="19">
                  <c:v>36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1.2095800000000001</c:v>
                </c:pt>
                <c:pt idx="1">
                  <c:v>1.04192</c:v>
                </c:pt>
                <c:pt idx="2">
                  <c:v>0.83832300000000004</c:v>
                </c:pt>
                <c:pt idx="3">
                  <c:v>0.778443</c:v>
                </c:pt>
                <c:pt idx="4">
                  <c:v>0.76646700000000001</c:v>
                </c:pt>
                <c:pt idx="5">
                  <c:v>0.73053900000000005</c:v>
                </c:pt>
                <c:pt idx="6">
                  <c:v>0.68263499999999999</c:v>
                </c:pt>
                <c:pt idx="7">
                  <c:v>0.68263499999999999</c:v>
                </c:pt>
                <c:pt idx="8">
                  <c:v>0.68263499999999999</c:v>
                </c:pt>
                <c:pt idx="9">
                  <c:v>0.67065900000000001</c:v>
                </c:pt>
                <c:pt idx="10">
                  <c:v>0.65868300000000002</c:v>
                </c:pt>
                <c:pt idx="11">
                  <c:v>0.61077800000000004</c:v>
                </c:pt>
                <c:pt idx="12">
                  <c:v>0.59880199999999995</c:v>
                </c:pt>
                <c:pt idx="13">
                  <c:v>0.53892200000000001</c:v>
                </c:pt>
                <c:pt idx="14">
                  <c:v>0.52694600000000003</c:v>
                </c:pt>
                <c:pt idx="15">
                  <c:v>0.51497000000000004</c:v>
                </c:pt>
                <c:pt idx="16">
                  <c:v>0.51497000000000004</c:v>
                </c:pt>
                <c:pt idx="17">
                  <c:v>0.50299400000000005</c:v>
                </c:pt>
                <c:pt idx="18">
                  <c:v>0.47904200000000002</c:v>
                </c:pt>
                <c:pt idx="19">
                  <c:v>0.43113800000000002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571328"/>
        <c:axId val="327572864"/>
      </c:bubbleChart>
      <c:valAx>
        <c:axId val="327571328"/>
        <c:scaling>
          <c:orientation val="minMax"/>
          <c:max val="120"/>
          <c:min val="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572864"/>
        <c:crosses val="autoZero"/>
        <c:crossBetween val="midCat"/>
        <c:majorUnit val="30"/>
      </c:valAx>
      <c:valAx>
        <c:axId val="32757286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571328"/>
        <c:crossesAt val="3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158</c:v>
                </c:pt>
                <c:pt idx="1">
                  <c:v>155</c:v>
                </c:pt>
                <c:pt idx="2">
                  <c:v>154</c:v>
                </c:pt>
                <c:pt idx="3">
                  <c:v>136</c:v>
                </c:pt>
                <c:pt idx="4">
                  <c:v>127</c:v>
                </c:pt>
                <c:pt idx="5">
                  <c:v>127</c:v>
                </c:pt>
                <c:pt idx="6">
                  <c:v>127</c:v>
                </c:pt>
                <c:pt idx="7">
                  <c:v>120</c:v>
                </c:pt>
                <c:pt idx="8">
                  <c:v>120</c:v>
                </c:pt>
                <c:pt idx="9">
                  <c:v>119</c:v>
                </c:pt>
                <c:pt idx="10">
                  <c:v>117</c:v>
                </c:pt>
                <c:pt idx="11">
                  <c:v>113</c:v>
                </c:pt>
                <c:pt idx="12">
                  <c:v>112</c:v>
                </c:pt>
                <c:pt idx="13">
                  <c:v>111</c:v>
                </c:pt>
                <c:pt idx="14">
                  <c:v>110</c:v>
                </c:pt>
                <c:pt idx="15">
                  <c:v>109</c:v>
                </c:pt>
                <c:pt idx="16">
                  <c:v>109</c:v>
                </c:pt>
                <c:pt idx="17">
                  <c:v>109</c:v>
                </c:pt>
                <c:pt idx="18">
                  <c:v>108</c:v>
                </c:pt>
                <c:pt idx="19">
                  <c:v>107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0.84266700000000005</c:v>
                </c:pt>
                <c:pt idx="1">
                  <c:v>0.82666700000000004</c:v>
                </c:pt>
                <c:pt idx="2">
                  <c:v>0.82133299999999998</c:v>
                </c:pt>
                <c:pt idx="3">
                  <c:v>0.72533300000000001</c:v>
                </c:pt>
                <c:pt idx="4">
                  <c:v>0.67733299999999996</c:v>
                </c:pt>
                <c:pt idx="5">
                  <c:v>0.67733299999999996</c:v>
                </c:pt>
                <c:pt idx="6">
                  <c:v>0.67733299999999996</c:v>
                </c:pt>
                <c:pt idx="7">
                  <c:v>0.64</c:v>
                </c:pt>
                <c:pt idx="8">
                  <c:v>0.64</c:v>
                </c:pt>
                <c:pt idx="9">
                  <c:v>0.63466699999999998</c:v>
                </c:pt>
                <c:pt idx="10">
                  <c:v>0.624</c:v>
                </c:pt>
                <c:pt idx="11">
                  <c:v>0.60266699999999995</c:v>
                </c:pt>
                <c:pt idx="12">
                  <c:v>0.597333</c:v>
                </c:pt>
                <c:pt idx="13">
                  <c:v>0.59199999999999997</c:v>
                </c:pt>
                <c:pt idx="14">
                  <c:v>0.58666700000000005</c:v>
                </c:pt>
                <c:pt idx="15">
                  <c:v>0.58133299999999999</c:v>
                </c:pt>
                <c:pt idx="16">
                  <c:v>0.58133299999999999</c:v>
                </c:pt>
                <c:pt idx="17">
                  <c:v>0.58133299999999999</c:v>
                </c:pt>
                <c:pt idx="18">
                  <c:v>0.57599999999999996</c:v>
                </c:pt>
                <c:pt idx="19">
                  <c:v>0.57066700000000004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617152"/>
        <c:axId val="327623040"/>
      </c:bubbleChart>
      <c:valAx>
        <c:axId val="327617152"/>
        <c:scaling>
          <c:orientation val="minMax"/>
          <c:max val="160"/>
          <c:min val="10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623040"/>
        <c:crosses val="autoZero"/>
        <c:crossBetween val="midCat"/>
        <c:majorUnit val="30"/>
      </c:valAx>
      <c:valAx>
        <c:axId val="327623040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617152"/>
        <c:crossesAt val="10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173</c:v>
                </c:pt>
                <c:pt idx="1">
                  <c:v>136</c:v>
                </c:pt>
                <c:pt idx="2">
                  <c:v>113</c:v>
                </c:pt>
                <c:pt idx="3">
                  <c:v>109</c:v>
                </c:pt>
                <c:pt idx="4">
                  <c:v>105</c:v>
                </c:pt>
                <c:pt idx="5">
                  <c:v>102</c:v>
                </c:pt>
                <c:pt idx="6">
                  <c:v>80</c:v>
                </c:pt>
                <c:pt idx="7">
                  <c:v>72</c:v>
                </c:pt>
                <c:pt idx="8">
                  <c:v>68</c:v>
                </c:pt>
                <c:pt idx="9">
                  <c:v>61</c:v>
                </c:pt>
                <c:pt idx="10">
                  <c:v>60</c:v>
                </c:pt>
                <c:pt idx="11">
                  <c:v>60</c:v>
                </c:pt>
                <c:pt idx="12">
                  <c:v>57</c:v>
                </c:pt>
                <c:pt idx="13">
                  <c:v>55</c:v>
                </c:pt>
                <c:pt idx="14">
                  <c:v>54</c:v>
                </c:pt>
                <c:pt idx="15">
                  <c:v>52</c:v>
                </c:pt>
                <c:pt idx="16">
                  <c:v>52</c:v>
                </c:pt>
                <c:pt idx="17">
                  <c:v>51</c:v>
                </c:pt>
                <c:pt idx="18">
                  <c:v>50</c:v>
                </c:pt>
                <c:pt idx="19">
                  <c:v>49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0.67976400000000003</c:v>
                </c:pt>
                <c:pt idx="1">
                  <c:v>0.53438099999999999</c:v>
                </c:pt>
                <c:pt idx="2">
                  <c:v>0.44400800000000001</c:v>
                </c:pt>
                <c:pt idx="3">
                  <c:v>0.42829099999999998</c:v>
                </c:pt>
                <c:pt idx="4">
                  <c:v>0.412574</c:v>
                </c:pt>
                <c:pt idx="5">
                  <c:v>0.40078599999999998</c:v>
                </c:pt>
                <c:pt idx="6">
                  <c:v>0.31434200000000001</c:v>
                </c:pt>
                <c:pt idx="7">
                  <c:v>0.28290799999999999</c:v>
                </c:pt>
                <c:pt idx="8">
                  <c:v>0.26719100000000001</c:v>
                </c:pt>
                <c:pt idx="9">
                  <c:v>0.23968600000000001</c:v>
                </c:pt>
                <c:pt idx="10">
                  <c:v>0.23575599999999999</c:v>
                </c:pt>
                <c:pt idx="11">
                  <c:v>0.23575599999999999</c:v>
                </c:pt>
                <c:pt idx="12">
                  <c:v>0.223969</c:v>
                </c:pt>
                <c:pt idx="13">
                  <c:v>0.21611</c:v>
                </c:pt>
                <c:pt idx="14">
                  <c:v>0.21218100000000001</c:v>
                </c:pt>
                <c:pt idx="15">
                  <c:v>0.204322</c:v>
                </c:pt>
                <c:pt idx="16">
                  <c:v>0.204322</c:v>
                </c:pt>
                <c:pt idx="17">
                  <c:v>0.20039299999999999</c:v>
                </c:pt>
                <c:pt idx="18">
                  <c:v>0.196464</c:v>
                </c:pt>
                <c:pt idx="19">
                  <c:v>0.19253400000000001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696384"/>
        <c:axId val="327697920"/>
      </c:bubbleChart>
      <c:valAx>
        <c:axId val="327696384"/>
        <c:scaling>
          <c:orientation val="minMax"/>
          <c:max val="180"/>
          <c:min val="4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697920"/>
        <c:crosses val="autoZero"/>
        <c:crossBetween val="midCat"/>
        <c:majorUnit val="60"/>
      </c:valAx>
      <c:valAx>
        <c:axId val="327697920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696384"/>
        <c:crossesAt val="4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219</c:v>
                </c:pt>
                <c:pt idx="1">
                  <c:v>148</c:v>
                </c:pt>
                <c:pt idx="2">
                  <c:v>144</c:v>
                </c:pt>
                <c:pt idx="3">
                  <c:v>143</c:v>
                </c:pt>
                <c:pt idx="4">
                  <c:v>129</c:v>
                </c:pt>
                <c:pt idx="5">
                  <c:v>126</c:v>
                </c:pt>
                <c:pt idx="6">
                  <c:v>123</c:v>
                </c:pt>
                <c:pt idx="7">
                  <c:v>122</c:v>
                </c:pt>
                <c:pt idx="8">
                  <c:v>108</c:v>
                </c:pt>
                <c:pt idx="9">
                  <c:v>106</c:v>
                </c:pt>
                <c:pt idx="10">
                  <c:v>105</c:v>
                </c:pt>
                <c:pt idx="11">
                  <c:v>102</c:v>
                </c:pt>
                <c:pt idx="12">
                  <c:v>100</c:v>
                </c:pt>
                <c:pt idx="13">
                  <c:v>99</c:v>
                </c:pt>
                <c:pt idx="14">
                  <c:v>94</c:v>
                </c:pt>
                <c:pt idx="15">
                  <c:v>92</c:v>
                </c:pt>
                <c:pt idx="16">
                  <c:v>86</c:v>
                </c:pt>
                <c:pt idx="17">
                  <c:v>82</c:v>
                </c:pt>
                <c:pt idx="18">
                  <c:v>77</c:v>
                </c:pt>
                <c:pt idx="19">
                  <c:v>74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0.79927000000000004</c:v>
                </c:pt>
                <c:pt idx="1">
                  <c:v>0.54014600000000002</c:v>
                </c:pt>
                <c:pt idx="2">
                  <c:v>0.52554699999999999</c:v>
                </c:pt>
                <c:pt idx="3">
                  <c:v>0.52189799999999997</c:v>
                </c:pt>
                <c:pt idx="4">
                  <c:v>0.47080300000000003</c:v>
                </c:pt>
                <c:pt idx="5">
                  <c:v>0.45985399999999998</c:v>
                </c:pt>
                <c:pt idx="6">
                  <c:v>0.448905</c:v>
                </c:pt>
                <c:pt idx="7">
                  <c:v>0.44525500000000001</c:v>
                </c:pt>
                <c:pt idx="8">
                  <c:v>0.39416099999999998</c:v>
                </c:pt>
                <c:pt idx="9">
                  <c:v>0.38686100000000001</c:v>
                </c:pt>
                <c:pt idx="10">
                  <c:v>0.383212</c:v>
                </c:pt>
                <c:pt idx="11">
                  <c:v>0.37226300000000001</c:v>
                </c:pt>
                <c:pt idx="12">
                  <c:v>0.36496400000000001</c:v>
                </c:pt>
                <c:pt idx="13">
                  <c:v>0.36131400000000002</c:v>
                </c:pt>
                <c:pt idx="14">
                  <c:v>0.34306599999999998</c:v>
                </c:pt>
                <c:pt idx="15">
                  <c:v>0.33576600000000001</c:v>
                </c:pt>
                <c:pt idx="16">
                  <c:v>0.31386900000000001</c:v>
                </c:pt>
                <c:pt idx="17">
                  <c:v>0.29926999999999998</c:v>
                </c:pt>
                <c:pt idx="18">
                  <c:v>0.28102199999999999</c:v>
                </c:pt>
                <c:pt idx="19">
                  <c:v>0.27007300000000001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7734400"/>
        <c:axId val="327735936"/>
      </c:bubbleChart>
      <c:valAx>
        <c:axId val="327734400"/>
        <c:scaling>
          <c:orientation val="minMax"/>
          <c:max val="250"/>
          <c:min val="5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735936"/>
        <c:crosses val="autoZero"/>
        <c:crossBetween val="midCat"/>
        <c:majorUnit val="100"/>
      </c:valAx>
      <c:valAx>
        <c:axId val="327735936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7734400"/>
        <c:crossesAt val="5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424</c:v>
                </c:pt>
                <c:pt idx="1">
                  <c:v>417</c:v>
                </c:pt>
                <c:pt idx="2">
                  <c:v>137</c:v>
                </c:pt>
                <c:pt idx="3">
                  <c:v>137</c:v>
                </c:pt>
                <c:pt idx="4">
                  <c:v>135</c:v>
                </c:pt>
                <c:pt idx="5">
                  <c:v>133</c:v>
                </c:pt>
                <c:pt idx="6">
                  <c:v>133</c:v>
                </c:pt>
                <c:pt idx="7">
                  <c:v>129</c:v>
                </c:pt>
                <c:pt idx="8">
                  <c:v>126</c:v>
                </c:pt>
                <c:pt idx="9">
                  <c:v>126</c:v>
                </c:pt>
                <c:pt idx="10">
                  <c:v>123</c:v>
                </c:pt>
                <c:pt idx="11">
                  <c:v>119</c:v>
                </c:pt>
                <c:pt idx="12">
                  <c:v>119</c:v>
                </c:pt>
                <c:pt idx="13">
                  <c:v>108</c:v>
                </c:pt>
                <c:pt idx="14">
                  <c:v>103</c:v>
                </c:pt>
                <c:pt idx="15">
                  <c:v>97</c:v>
                </c:pt>
                <c:pt idx="16">
                  <c:v>96</c:v>
                </c:pt>
                <c:pt idx="17">
                  <c:v>95</c:v>
                </c:pt>
                <c:pt idx="18">
                  <c:v>95</c:v>
                </c:pt>
                <c:pt idx="19">
                  <c:v>93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0.76881200000000005</c:v>
                </c:pt>
                <c:pt idx="1">
                  <c:v>0.75612000000000001</c:v>
                </c:pt>
                <c:pt idx="2">
                  <c:v>0.24841299999999999</c:v>
                </c:pt>
                <c:pt idx="3">
                  <c:v>0.24841299999999999</c:v>
                </c:pt>
                <c:pt idx="4">
                  <c:v>0.244787</c:v>
                </c:pt>
                <c:pt idx="5">
                  <c:v>0.24116000000000001</c:v>
                </c:pt>
                <c:pt idx="6">
                  <c:v>0.24116000000000001</c:v>
                </c:pt>
                <c:pt idx="7">
                  <c:v>0.233908</c:v>
                </c:pt>
                <c:pt idx="8">
                  <c:v>0.228468</c:v>
                </c:pt>
                <c:pt idx="9">
                  <c:v>0.228468</c:v>
                </c:pt>
                <c:pt idx="10">
                  <c:v>0.223028</c:v>
                </c:pt>
                <c:pt idx="11">
                  <c:v>0.21577499999999999</c:v>
                </c:pt>
                <c:pt idx="12">
                  <c:v>0.21577499999999999</c:v>
                </c:pt>
                <c:pt idx="13">
                  <c:v>0.19583</c:v>
                </c:pt>
                <c:pt idx="14">
                  <c:v>0.18676300000000001</c:v>
                </c:pt>
                <c:pt idx="15">
                  <c:v>0.17588400000000001</c:v>
                </c:pt>
                <c:pt idx="16">
                  <c:v>0.174071</c:v>
                </c:pt>
                <c:pt idx="17">
                  <c:v>0.17225699999999999</c:v>
                </c:pt>
                <c:pt idx="18">
                  <c:v>0.17225699999999999</c:v>
                </c:pt>
                <c:pt idx="19">
                  <c:v>0.168631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487040"/>
        <c:axId val="324488576"/>
      </c:bubbleChart>
      <c:valAx>
        <c:axId val="324487040"/>
        <c:scaling>
          <c:orientation val="minMax"/>
          <c:max val="450"/>
          <c:min val="5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488576"/>
        <c:crosses val="autoZero"/>
        <c:crossBetween val="midCat"/>
        <c:majorUnit val="200"/>
      </c:valAx>
      <c:valAx>
        <c:axId val="324488576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487040"/>
        <c:crossesAt val="5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32</c:v>
                </c:pt>
                <c:pt idx="1">
                  <c:v>29</c:v>
                </c:pt>
                <c:pt idx="2">
                  <c:v>29</c:v>
                </c:pt>
                <c:pt idx="3">
                  <c:v>27</c:v>
                </c:pt>
                <c:pt idx="4">
                  <c:v>27</c:v>
                </c:pt>
                <c:pt idx="5">
                  <c:v>26</c:v>
                </c:pt>
                <c:pt idx="6">
                  <c:v>26</c:v>
                </c:pt>
                <c:pt idx="7">
                  <c:v>26</c:v>
                </c:pt>
                <c:pt idx="8">
                  <c:v>25</c:v>
                </c:pt>
                <c:pt idx="9">
                  <c:v>25</c:v>
                </c:pt>
                <c:pt idx="10">
                  <c:v>25</c:v>
                </c:pt>
                <c:pt idx="11">
                  <c:v>24</c:v>
                </c:pt>
                <c:pt idx="12">
                  <c:v>24</c:v>
                </c:pt>
                <c:pt idx="13">
                  <c:v>24</c:v>
                </c:pt>
                <c:pt idx="14">
                  <c:v>23</c:v>
                </c:pt>
                <c:pt idx="15">
                  <c:v>22</c:v>
                </c:pt>
                <c:pt idx="16">
                  <c:v>20</c:v>
                </c:pt>
                <c:pt idx="17">
                  <c:v>20</c:v>
                </c:pt>
                <c:pt idx="18">
                  <c:v>19</c:v>
                </c:pt>
                <c:pt idx="19">
                  <c:v>19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1.7777799999999999</c:v>
                </c:pt>
                <c:pt idx="1">
                  <c:v>1.61111</c:v>
                </c:pt>
                <c:pt idx="2">
                  <c:v>1.61111</c:v>
                </c:pt>
                <c:pt idx="3">
                  <c:v>1.5</c:v>
                </c:pt>
                <c:pt idx="4">
                  <c:v>1.5</c:v>
                </c:pt>
                <c:pt idx="5">
                  <c:v>1.4444399999999999</c:v>
                </c:pt>
                <c:pt idx="6">
                  <c:v>1.4444399999999999</c:v>
                </c:pt>
                <c:pt idx="7">
                  <c:v>1.4444399999999999</c:v>
                </c:pt>
                <c:pt idx="8">
                  <c:v>1.38889</c:v>
                </c:pt>
                <c:pt idx="9">
                  <c:v>1.38889</c:v>
                </c:pt>
                <c:pt idx="10">
                  <c:v>1.38889</c:v>
                </c:pt>
                <c:pt idx="11">
                  <c:v>1.3333299999999999</c:v>
                </c:pt>
                <c:pt idx="12">
                  <c:v>1.3333299999999999</c:v>
                </c:pt>
                <c:pt idx="13">
                  <c:v>1.3333299999999999</c:v>
                </c:pt>
                <c:pt idx="14">
                  <c:v>1.2777799999999999</c:v>
                </c:pt>
                <c:pt idx="15">
                  <c:v>1.2222200000000001</c:v>
                </c:pt>
                <c:pt idx="16">
                  <c:v>1.11111</c:v>
                </c:pt>
                <c:pt idx="17">
                  <c:v>1.11111</c:v>
                </c:pt>
                <c:pt idx="18">
                  <c:v>1.0555600000000001</c:v>
                </c:pt>
                <c:pt idx="19">
                  <c:v>1.0555600000000001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086784"/>
        <c:axId val="324092672"/>
      </c:bubbleChart>
      <c:valAx>
        <c:axId val="324086784"/>
        <c:scaling>
          <c:orientation val="minMax"/>
          <c:max val="35"/>
          <c:min val="1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092672"/>
        <c:crosses val="autoZero"/>
        <c:crossBetween val="midCat"/>
        <c:majorUnit val="5"/>
      </c:valAx>
      <c:valAx>
        <c:axId val="324092672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086784"/>
        <c:crossesAt val="1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339</c:v>
                </c:pt>
                <c:pt idx="1">
                  <c:v>268</c:v>
                </c:pt>
                <c:pt idx="2">
                  <c:v>242</c:v>
                </c:pt>
                <c:pt idx="3">
                  <c:v>176</c:v>
                </c:pt>
                <c:pt idx="4">
                  <c:v>163</c:v>
                </c:pt>
                <c:pt idx="5">
                  <c:v>154</c:v>
                </c:pt>
                <c:pt idx="6">
                  <c:v>144</c:v>
                </c:pt>
                <c:pt idx="7">
                  <c:v>121</c:v>
                </c:pt>
                <c:pt idx="8">
                  <c:v>120</c:v>
                </c:pt>
                <c:pt idx="9">
                  <c:v>98</c:v>
                </c:pt>
                <c:pt idx="10">
                  <c:v>81</c:v>
                </c:pt>
                <c:pt idx="11">
                  <c:v>77</c:v>
                </c:pt>
                <c:pt idx="12">
                  <c:v>75</c:v>
                </c:pt>
                <c:pt idx="13">
                  <c:v>68</c:v>
                </c:pt>
                <c:pt idx="14">
                  <c:v>63</c:v>
                </c:pt>
                <c:pt idx="15">
                  <c:v>60</c:v>
                </c:pt>
                <c:pt idx="16">
                  <c:v>57</c:v>
                </c:pt>
                <c:pt idx="17">
                  <c:v>53</c:v>
                </c:pt>
                <c:pt idx="18">
                  <c:v>52</c:v>
                </c:pt>
                <c:pt idx="19">
                  <c:v>50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1.4394899999999999</c:v>
                </c:pt>
                <c:pt idx="1">
                  <c:v>1.1379999999999999</c:v>
                </c:pt>
                <c:pt idx="2">
                  <c:v>1.0276000000000001</c:v>
                </c:pt>
                <c:pt idx="3">
                  <c:v>0.74734599999999995</c:v>
                </c:pt>
                <c:pt idx="4">
                  <c:v>0.69214399999999998</c:v>
                </c:pt>
                <c:pt idx="5">
                  <c:v>0.65392799999999995</c:v>
                </c:pt>
                <c:pt idx="6">
                  <c:v>0.61146500000000004</c:v>
                </c:pt>
                <c:pt idx="7">
                  <c:v>0.51380000000000003</c:v>
                </c:pt>
                <c:pt idx="8">
                  <c:v>0.50955399999999995</c:v>
                </c:pt>
                <c:pt idx="9">
                  <c:v>0.41613600000000001</c:v>
                </c:pt>
                <c:pt idx="10">
                  <c:v>0.343949</c:v>
                </c:pt>
                <c:pt idx="11">
                  <c:v>0.32696399999999998</c:v>
                </c:pt>
                <c:pt idx="12">
                  <c:v>0.318471</c:v>
                </c:pt>
                <c:pt idx="13">
                  <c:v>0.28874699999999998</c:v>
                </c:pt>
                <c:pt idx="14">
                  <c:v>0.26751599999999998</c:v>
                </c:pt>
                <c:pt idx="15">
                  <c:v>0.25477699999999998</c:v>
                </c:pt>
                <c:pt idx="16">
                  <c:v>0.242038</c:v>
                </c:pt>
                <c:pt idx="17">
                  <c:v>0.225053</c:v>
                </c:pt>
                <c:pt idx="18">
                  <c:v>0.220807</c:v>
                </c:pt>
                <c:pt idx="19">
                  <c:v>0.212314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4137344"/>
        <c:axId val="324138880"/>
      </c:bubbleChart>
      <c:valAx>
        <c:axId val="324137344"/>
        <c:scaling>
          <c:orientation val="minMax"/>
          <c:max val="350"/>
          <c:min val="5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138880"/>
        <c:crosses val="autoZero"/>
        <c:crossBetween val="midCat"/>
        <c:majorUnit val="150"/>
      </c:valAx>
      <c:valAx>
        <c:axId val="324138880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4137344"/>
        <c:crossesAt val="5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242</c:v>
                </c:pt>
                <c:pt idx="1">
                  <c:v>195</c:v>
                </c:pt>
                <c:pt idx="2">
                  <c:v>192</c:v>
                </c:pt>
                <c:pt idx="3">
                  <c:v>174</c:v>
                </c:pt>
                <c:pt idx="4">
                  <c:v>164</c:v>
                </c:pt>
                <c:pt idx="5">
                  <c:v>152</c:v>
                </c:pt>
                <c:pt idx="6">
                  <c:v>149</c:v>
                </c:pt>
                <c:pt idx="7">
                  <c:v>127</c:v>
                </c:pt>
                <c:pt idx="8">
                  <c:v>119</c:v>
                </c:pt>
                <c:pt idx="9">
                  <c:v>112</c:v>
                </c:pt>
                <c:pt idx="10">
                  <c:v>108</c:v>
                </c:pt>
                <c:pt idx="11">
                  <c:v>105</c:v>
                </c:pt>
                <c:pt idx="12">
                  <c:v>104</c:v>
                </c:pt>
                <c:pt idx="13">
                  <c:v>102</c:v>
                </c:pt>
                <c:pt idx="14">
                  <c:v>99</c:v>
                </c:pt>
                <c:pt idx="15">
                  <c:v>98</c:v>
                </c:pt>
                <c:pt idx="16">
                  <c:v>91</c:v>
                </c:pt>
                <c:pt idx="17">
                  <c:v>91</c:v>
                </c:pt>
                <c:pt idx="18">
                  <c:v>87</c:v>
                </c:pt>
                <c:pt idx="19">
                  <c:v>86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0.96606800000000004</c:v>
                </c:pt>
                <c:pt idx="1">
                  <c:v>0.778443</c:v>
                </c:pt>
                <c:pt idx="2">
                  <c:v>0.76646700000000001</c:v>
                </c:pt>
                <c:pt idx="3">
                  <c:v>0.69461099999999998</c:v>
                </c:pt>
                <c:pt idx="4">
                  <c:v>0.65469100000000002</c:v>
                </c:pt>
                <c:pt idx="5">
                  <c:v>0.60678600000000005</c:v>
                </c:pt>
                <c:pt idx="6">
                  <c:v>0.59480999999999995</c:v>
                </c:pt>
                <c:pt idx="7">
                  <c:v>0.50698600000000005</c:v>
                </c:pt>
                <c:pt idx="8">
                  <c:v>0.47504999999999997</c:v>
                </c:pt>
                <c:pt idx="9">
                  <c:v>0.447106</c:v>
                </c:pt>
                <c:pt idx="10">
                  <c:v>0.43113800000000002</c:v>
                </c:pt>
                <c:pt idx="11">
                  <c:v>0.41916199999999998</c:v>
                </c:pt>
                <c:pt idx="12">
                  <c:v>0.41516999999999998</c:v>
                </c:pt>
                <c:pt idx="13">
                  <c:v>0.40718599999999999</c:v>
                </c:pt>
                <c:pt idx="14">
                  <c:v>0.39521000000000001</c:v>
                </c:pt>
                <c:pt idx="15">
                  <c:v>0.39121800000000001</c:v>
                </c:pt>
                <c:pt idx="16">
                  <c:v>0.36327300000000001</c:v>
                </c:pt>
                <c:pt idx="17">
                  <c:v>0.36327300000000001</c:v>
                </c:pt>
                <c:pt idx="18">
                  <c:v>0.34730499999999997</c:v>
                </c:pt>
                <c:pt idx="19">
                  <c:v>0.34331299999999998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6120960"/>
        <c:axId val="326122496"/>
      </c:bubbleChart>
      <c:valAx>
        <c:axId val="326120960"/>
        <c:scaling>
          <c:orientation val="minMax"/>
          <c:max val="250"/>
          <c:min val="5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6122496"/>
        <c:crosses val="autoZero"/>
        <c:crossBetween val="midCat"/>
        <c:majorUnit val="100"/>
      </c:valAx>
      <c:valAx>
        <c:axId val="326122496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6120960"/>
        <c:crossesAt val="5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40</c:v>
                </c:pt>
                <c:pt idx="1">
                  <c:v>36</c:v>
                </c:pt>
                <c:pt idx="2">
                  <c:v>30</c:v>
                </c:pt>
                <c:pt idx="3">
                  <c:v>27</c:v>
                </c:pt>
                <c:pt idx="4">
                  <c:v>25</c:v>
                </c:pt>
                <c:pt idx="5">
                  <c:v>19</c:v>
                </c:pt>
                <c:pt idx="6">
                  <c:v>16</c:v>
                </c:pt>
                <c:pt idx="7">
                  <c:v>15</c:v>
                </c:pt>
                <c:pt idx="8">
                  <c:v>14</c:v>
                </c:pt>
                <c:pt idx="9">
                  <c:v>14</c:v>
                </c:pt>
                <c:pt idx="10">
                  <c:v>12</c:v>
                </c:pt>
                <c:pt idx="11">
                  <c:v>12</c:v>
                </c:pt>
                <c:pt idx="12">
                  <c:v>12</c:v>
                </c:pt>
                <c:pt idx="13">
                  <c:v>11</c:v>
                </c:pt>
                <c:pt idx="14">
                  <c:v>11</c:v>
                </c:pt>
                <c:pt idx="15">
                  <c:v>10</c:v>
                </c:pt>
                <c:pt idx="16">
                  <c:v>9</c:v>
                </c:pt>
                <c:pt idx="17">
                  <c:v>9</c:v>
                </c:pt>
                <c:pt idx="18">
                  <c:v>8</c:v>
                </c:pt>
                <c:pt idx="19">
                  <c:v>8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1.2307699999999999</c:v>
                </c:pt>
                <c:pt idx="1">
                  <c:v>1.1076900000000001</c:v>
                </c:pt>
                <c:pt idx="2">
                  <c:v>0.92307700000000004</c:v>
                </c:pt>
                <c:pt idx="3">
                  <c:v>0.83076899999999998</c:v>
                </c:pt>
                <c:pt idx="4">
                  <c:v>0.769231</c:v>
                </c:pt>
                <c:pt idx="5">
                  <c:v>0.584615</c:v>
                </c:pt>
                <c:pt idx="6">
                  <c:v>0.49230800000000002</c:v>
                </c:pt>
                <c:pt idx="7">
                  <c:v>0.461538</c:v>
                </c:pt>
                <c:pt idx="8">
                  <c:v>0.43076900000000001</c:v>
                </c:pt>
                <c:pt idx="9">
                  <c:v>0.43076900000000001</c:v>
                </c:pt>
                <c:pt idx="10">
                  <c:v>0.36923099999999998</c:v>
                </c:pt>
                <c:pt idx="11">
                  <c:v>0.36923099999999998</c:v>
                </c:pt>
                <c:pt idx="12">
                  <c:v>0.36923099999999998</c:v>
                </c:pt>
                <c:pt idx="13">
                  <c:v>0.33846199999999999</c:v>
                </c:pt>
                <c:pt idx="14">
                  <c:v>0.33846199999999999</c:v>
                </c:pt>
                <c:pt idx="15">
                  <c:v>0.30769200000000002</c:v>
                </c:pt>
                <c:pt idx="16">
                  <c:v>0.27692299999999997</c:v>
                </c:pt>
                <c:pt idx="17">
                  <c:v>0.27692299999999997</c:v>
                </c:pt>
                <c:pt idx="18">
                  <c:v>0.24615400000000001</c:v>
                </c:pt>
                <c:pt idx="19">
                  <c:v>0.24615400000000001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6147072"/>
        <c:axId val="326157056"/>
      </c:bubbleChart>
      <c:valAx>
        <c:axId val="326147072"/>
        <c:scaling>
          <c:orientation val="minMax"/>
          <c:max val="50"/>
          <c:min val="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6157056"/>
        <c:crosses val="autoZero"/>
        <c:crossBetween val="midCat"/>
        <c:majorUnit val="10"/>
      </c:valAx>
      <c:valAx>
        <c:axId val="326157056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6147072"/>
        <c:crossesAt val="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298</c:v>
                </c:pt>
                <c:pt idx="1">
                  <c:v>293</c:v>
                </c:pt>
                <c:pt idx="2">
                  <c:v>266</c:v>
                </c:pt>
                <c:pt idx="3">
                  <c:v>250</c:v>
                </c:pt>
                <c:pt idx="4">
                  <c:v>250</c:v>
                </c:pt>
                <c:pt idx="5">
                  <c:v>246</c:v>
                </c:pt>
                <c:pt idx="6">
                  <c:v>241</c:v>
                </c:pt>
                <c:pt idx="7">
                  <c:v>217</c:v>
                </c:pt>
                <c:pt idx="8">
                  <c:v>187</c:v>
                </c:pt>
                <c:pt idx="9">
                  <c:v>186</c:v>
                </c:pt>
                <c:pt idx="10">
                  <c:v>183</c:v>
                </c:pt>
                <c:pt idx="11">
                  <c:v>180</c:v>
                </c:pt>
                <c:pt idx="12">
                  <c:v>177</c:v>
                </c:pt>
                <c:pt idx="13">
                  <c:v>172</c:v>
                </c:pt>
                <c:pt idx="14">
                  <c:v>171</c:v>
                </c:pt>
                <c:pt idx="15">
                  <c:v>170</c:v>
                </c:pt>
                <c:pt idx="16">
                  <c:v>168</c:v>
                </c:pt>
                <c:pt idx="17">
                  <c:v>167</c:v>
                </c:pt>
                <c:pt idx="18">
                  <c:v>163</c:v>
                </c:pt>
                <c:pt idx="19">
                  <c:v>160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1.11402</c:v>
                </c:pt>
                <c:pt idx="1">
                  <c:v>1.0953299999999999</c:v>
                </c:pt>
                <c:pt idx="2">
                  <c:v>0.99439299999999997</c:v>
                </c:pt>
                <c:pt idx="3">
                  <c:v>0.93457900000000005</c:v>
                </c:pt>
                <c:pt idx="4">
                  <c:v>0.93457900000000005</c:v>
                </c:pt>
                <c:pt idx="5">
                  <c:v>0.91962600000000005</c:v>
                </c:pt>
                <c:pt idx="6">
                  <c:v>0.90093500000000004</c:v>
                </c:pt>
                <c:pt idx="7">
                  <c:v>0.81121500000000002</c:v>
                </c:pt>
                <c:pt idx="8">
                  <c:v>0.69906500000000005</c:v>
                </c:pt>
                <c:pt idx="9">
                  <c:v>0.69532700000000003</c:v>
                </c:pt>
                <c:pt idx="10">
                  <c:v>0.68411200000000005</c:v>
                </c:pt>
                <c:pt idx="11">
                  <c:v>0.67289699999999997</c:v>
                </c:pt>
                <c:pt idx="12">
                  <c:v>0.66168199999999999</c:v>
                </c:pt>
                <c:pt idx="13">
                  <c:v>0.64299099999999998</c:v>
                </c:pt>
                <c:pt idx="14">
                  <c:v>0.63925200000000004</c:v>
                </c:pt>
                <c:pt idx="15">
                  <c:v>0.63551400000000002</c:v>
                </c:pt>
                <c:pt idx="16">
                  <c:v>0.62803699999999996</c:v>
                </c:pt>
                <c:pt idx="17">
                  <c:v>0.62429900000000005</c:v>
                </c:pt>
                <c:pt idx="18">
                  <c:v>0.60934600000000005</c:v>
                </c:pt>
                <c:pt idx="19">
                  <c:v>0.59813099999999997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5857664"/>
        <c:axId val="325859200"/>
      </c:bubbleChart>
      <c:valAx>
        <c:axId val="325857664"/>
        <c:scaling>
          <c:orientation val="minMax"/>
          <c:max val="300"/>
          <c:min val="15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5859200"/>
        <c:crosses val="autoZero"/>
        <c:crossBetween val="midCat"/>
        <c:majorUnit val="100"/>
      </c:valAx>
      <c:valAx>
        <c:axId val="325859200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5857664"/>
        <c:crossesAt val="15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116</c:v>
                </c:pt>
                <c:pt idx="1">
                  <c:v>112</c:v>
                </c:pt>
                <c:pt idx="2">
                  <c:v>101</c:v>
                </c:pt>
                <c:pt idx="3">
                  <c:v>91</c:v>
                </c:pt>
                <c:pt idx="4">
                  <c:v>88</c:v>
                </c:pt>
                <c:pt idx="5">
                  <c:v>88</c:v>
                </c:pt>
                <c:pt idx="6">
                  <c:v>87</c:v>
                </c:pt>
                <c:pt idx="7">
                  <c:v>84</c:v>
                </c:pt>
                <c:pt idx="8">
                  <c:v>84</c:v>
                </c:pt>
                <c:pt idx="9">
                  <c:v>83</c:v>
                </c:pt>
                <c:pt idx="10">
                  <c:v>83</c:v>
                </c:pt>
                <c:pt idx="11">
                  <c:v>81</c:v>
                </c:pt>
                <c:pt idx="12">
                  <c:v>81</c:v>
                </c:pt>
                <c:pt idx="13">
                  <c:v>81</c:v>
                </c:pt>
                <c:pt idx="14">
                  <c:v>80</c:v>
                </c:pt>
                <c:pt idx="15">
                  <c:v>79</c:v>
                </c:pt>
                <c:pt idx="16">
                  <c:v>78</c:v>
                </c:pt>
                <c:pt idx="17">
                  <c:v>78</c:v>
                </c:pt>
                <c:pt idx="18">
                  <c:v>76</c:v>
                </c:pt>
                <c:pt idx="19">
                  <c:v>76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1.4320999999999999</c:v>
                </c:pt>
                <c:pt idx="1">
                  <c:v>1.3827199999999999</c:v>
                </c:pt>
                <c:pt idx="2">
                  <c:v>1.24691</c:v>
                </c:pt>
                <c:pt idx="3">
                  <c:v>1.1234599999999999</c:v>
                </c:pt>
                <c:pt idx="4">
                  <c:v>1.0864199999999999</c:v>
                </c:pt>
                <c:pt idx="5">
                  <c:v>1.0864199999999999</c:v>
                </c:pt>
                <c:pt idx="6">
                  <c:v>1.0740700000000001</c:v>
                </c:pt>
                <c:pt idx="7">
                  <c:v>1.03704</c:v>
                </c:pt>
                <c:pt idx="8">
                  <c:v>1.03704</c:v>
                </c:pt>
                <c:pt idx="9">
                  <c:v>1.0246900000000001</c:v>
                </c:pt>
                <c:pt idx="10">
                  <c:v>1.0246900000000001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0.98765400000000003</c:v>
                </c:pt>
                <c:pt idx="15">
                  <c:v>0.97530899999999998</c:v>
                </c:pt>
                <c:pt idx="16">
                  <c:v>0.96296300000000001</c:v>
                </c:pt>
                <c:pt idx="17">
                  <c:v>0.96296300000000001</c:v>
                </c:pt>
                <c:pt idx="18">
                  <c:v>0.93827199999999999</c:v>
                </c:pt>
                <c:pt idx="19">
                  <c:v>0.93827199999999999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5879296"/>
        <c:axId val="325880832"/>
      </c:bubbleChart>
      <c:valAx>
        <c:axId val="325879296"/>
        <c:scaling>
          <c:orientation val="minMax"/>
          <c:max val="120"/>
          <c:min val="7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5880832"/>
        <c:crosses val="autoZero"/>
        <c:crossBetween val="midCat"/>
        <c:majorUnit val="20"/>
      </c:valAx>
      <c:valAx>
        <c:axId val="325880832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25879296"/>
        <c:crossesAt val="-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105</c:v>
                </c:pt>
                <c:pt idx="1">
                  <c:v>98</c:v>
                </c:pt>
                <c:pt idx="2">
                  <c:v>94</c:v>
                </c:pt>
                <c:pt idx="3">
                  <c:v>74</c:v>
                </c:pt>
                <c:pt idx="4">
                  <c:v>64</c:v>
                </c:pt>
                <c:pt idx="5">
                  <c:v>55</c:v>
                </c:pt>
                <c:pt idx="6">
                  <c:v>55</c:v>
                </c:pt>
                <c:pt idx="7">
                  <c:v>53</c:v>
                </c:pt>
                <c:pt idx="8">
                  <c:v>53</c:v>
                </c:pt>
                <c:pt idx="9">
                  <c:v>52</c:v>
                </c:pt>
                <c:pt idx="10">
                  <c:v>50</c:v>
                </c:pt>
                <c:pt idx="11">
                  <c:v>49</c:v>
                </c:pt>
                <c:pt idx="12">
                  <c:v>47</c:v>
                </c:pt>
                <c:pt idx="13">
                  <c:v>46</c:v>
                </c:pt>
                <c:pt idx="14">
                  <c:v>46</c:v>
                </c:pt>
                <c:pt idx="15">
                  <c:v>45</c:v>
                </c:pt>
                <c:pt idx="16">
                  <c:v>44</c:v>
                </c:pt>
                <c:pt idx="17">
                  <c:v>40</c:v>
                </c:pt>
                <c:pt idx="18">
                  <c:v>39</c:v>
                </c:pt>
                <c:pt idx="19">
                  <c:v>39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0.72664399999999996</c:v>
                </c:pt>
                <c:pt idx="1">
                  <c:v>0.67820100000000005</c:v>
                </c:pt>
                <c:pt idx="2">
                  <c:v>0.65051899999999996</c:v>
                </c:pt>
                <c:pt idx="3">
                  <c:v>0.51211099999999998</c:v>
                </c:pt>
                <c:pt idx="4">
                  <c:v>0.442907</c:v>
                </c:pt>
                <c:pt idx="5">
                  <c:v>0.38062299999999999</c:v>
                </c:pt>
                <c:pt idx="6">
                  <c:v>0.38062299999999999</c:v>
                </c:pt>
                <c:pt idx="7">
                  <c:v>0.366782</c:v>
                </c:pt>
                <c:pt idx="8">
                  <c:v>0.366782</c:v>
                </c:pt>
                <c:pt idx="9">
                  <c:v>0.35986200000000002</c:v>
                </c:pt>
                <c:pt idx="10">
                  <c:v>0.34602100000000002</c:v>
                </c:pt>
                <c:pt idx="11">
                  <c:v>0.33910000000000001</c:v>
                </c:pt>
                <c:pt idx="12">
                  <c:v>0.32525999999999999</c:v>
                </c:pt>
                <c:pt idx="13">
                  <c:v>0.31833899999999998</c:v>
                </c:pt>
                <c:pt idx="14">
                  <c:v>0.31833899999999998</c:v>
                </c:pt>
                <c:pt idx="15">
                  <c:v>0.311419</c:v>
                </c:pt>
                <c:pt idx="16">
                  <c:v>0.30449799999999999</c:v>
                </c:pt>
                <c:pt idx="17">
                  <c:v>0.27681699999999998</c:v>
                </c:pt>
                <c:pt idx="18">
                  <c:v>0.26989600000000002</c:v>
                </c:pt>
                <c:pt idx="19">
                  <c:v>0.26989600000000002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25958272"/>
        <c:axId val="327483776"/>
      </c:bubbleChart>
      <c:valAx>
        <c:axId val="325958272"/>
        <c:scaling>
          <c:orientation val="minMax"/>
          <c:max val="120"/>
          <c:min val="30"/>
        </c:scaling>
        <c:delete val="0"/>
        <c:axPos val="b"/>
        <c:numFmt formatCode="General" sourceLinked="1"/>
        <c:majorTickMark val="out"/>
        <c:minorTickMark val="none"/>
        <c:tickLblPos val="nextTo"/>
        <c:crossAx val="327483776"/>
        <c:crosses val="autoZero"/>
        <c:crossBetween val="midCat"/>
        <c:majorUnit val="40"/>
      </c:valAx>
      <c:valAx>
        <c:axId val="327483776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crossAx val="325958272"/>
        <c:crossesAt val="3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 marL="0" algn="r" defTabSz="711266" rtl="0" eaLnBrk="1" latinLnBrk="0" hangingPunct="1">
        <a:lnSpc>
          <a:spcPct val="76000"/>
        </a:lnSpc>
        <a:defRPr lang="zh-CN" altLang="en-US" sz="1000" i="0" kern="12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5056" y="2857868"/>
            <a:ext cx="6210301" cy="6079538"/>
          </a:xfrm>
        </p:spPr>
        <p:txBody>
          <a:bodyPr anchor="b"/>
          <a:lstStyle>
            <a:lvl1pPr algn="ctr">
              <a:defRPr sz="7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5056" y="9171857"/>
            <a:ext cx="6210301" cy="4216061"/>
          </a:xfrm>
        </p:spPr>
        <p:txBody>
          <a:bodyPr/>
          <a:lstStyle>
            <a:lvl1pPr marL="0" indent="0" algn="ctr">
              <a:buNone/>
              <a:defRPr sz="3100"/>
            </a:lvl1pPr>
            <a:lvl2pPr marL="588075" indent="0" algn="ctr">
              <a:buNone/>
              <a:defRPr sz="2600"/>
            </a:lvl2pPr>
            <a:lvl3pPr marL="1176150" indent="0" algn="ctr">
              <a:buNone/>
              <a:defRPr sz="2300"/>
            </a:lvl3pPr>
            <a:lvl4pPr marL="1764224" indent="0" algn="ctr">
              <a:buNone/>
              <a:defRPr sz="2100"/>
            </a:lvl4pPr>
            <a:lvl5pPr marL="2352299" indent="0" algn="ctr">
              <a:buNone/>
              <a:defRPr sz="2100"/>
            </a:lvl5pPr>
            <a:lvl6pPr marL="2940374" indent="0" algn="ctr">
              <a:buNone/>
              <a:defRPr sz="2100"/>
            </a:lvl6pPr>
            <a:lvl7pPr marL="3528449" indent="0" algn="ctr">
              <a:buNone/>
              <a:defRPr sz="2100"/>
            </a:lvl7pPr>
            <a:lvl8pPr marL="4116524" indent="0" algn="ctr">
              <a:buNone/>
              <a:defRPr sz="2100"/>
            </a:lvl8pPr>
            <a:lvl9pPr marL="4704599" indent="0" algn="ctr">
              <a:buNone/>
              <a:defRPr sz="21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23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08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25663" y="929720"/>
            <a:ext cx="1785462" cy="147986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278" y="929720"/>
            <a:ext cx="5252878" cy="147986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21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66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968" y="4353501"/>
            <a:ext cx="7141844" cy="7263915"/>
          </a:xfrm>
        </p:spPr>
        <p:txBody>
          <a:bodyPr anchor="b"/>
          <a:lstStyle>
            <a:lvl1pPr>
              <a:defRPr sz="7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4968" y="11686141"/>
            <a:ext cx="7141844" cy="3819921"/>
          </a:xfrm>
        </p:spPr>
        <p:txBody>
          <a:bodyPr/>
          <a:lstStyle>
            <a:lvl1pPr marL="0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1pPr>
            <a:lvl2pPr marL="588075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17615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7642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35229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294037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352844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116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470459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73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280" y="4648584"/>
            <a:ext cx="3519171" cy="1107979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953" y="4648584"/>
            <a:ext cx="3519171" cy="1107979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62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61" y="929720"/>
            <a:ext cx="7141844" cy="33752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0360" y="4280741"/>
            <a:ext cx="3502997" cy="2097925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88075" indent="0">
              <a:buNone/>
              <a:defRPr sz="2600" b="1"/>
            </a:lvl2pPr>
            <a:lvl3pPr marL="1176150" indent="0">
              <a:buNone/>
              <a:defRPr sz="2300" b="1"/>
            </a:lvl3pPr>
            <a:lvl4pPr marL="1764224" indent="0">
              <a:buNone/>
              <a:defRPr sz="2100" b="1"/>
            </a:lvl4pPr>
            <a:lvl5pPr marL="2352299" indent="0">
              <a:buNone/>
              <a:defRPr sz="2100" b="1"/>
            </a:lvl5pPr>
            <a:lvl6pPr marL="2940374" indent="0">
              <a:buNone/>
              <a:defRPr sz="2100" b="1"/>
            </a:lvl6pPr>
            <a:lvl7pPr marL="3528449" indent="0">
              <a:buNone/>
              <a:defRPr sz="2100" b="1"/>
            </a:lvl7pPr>
            <a:lvl8pPr marL="4116524" indent="0">
              <a:buNone/>
              <a:defRPr sz="2100" b="1"/>
            </a:lvl8pPr>
            <a:lvl9pPr marL="4704599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360" y="6378672"/>
            <a:ext cx="3502997" cy="938205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91956" y="4280741"/>
            <a:ext cx="3520249" cy="2097925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88075" indent="0">
              <a:buNone/>
              <a:defRPr sz="2600" b="1"/>
            </a:lvl2pPr>
            <a:lvl3pPr marL="1176150" indent="0">
              <a:buNone/>
              <a:defRPr sz="2300" b="1"/>
            </a:lvl3pPr>
            <a:lvl4pPr marL="1764224" indent="0">
              <a:buNone/>
              <a:defRPr sz="2100" b="1"/>
            </a:lvl4pPr>
            <a:lvl5pPr marL="2352299" indent="0">
              <a:buNone/>
              <a:defRPr sz="2100" b="1"/>
            </a:lvl5pPr>
            <a:lvl6pPr marL="2940374" indent="0">
              <a:buNone/>
              <a:defRPr sz="2100" b="1"/>
            </a:lvl6pPr>
            <a:lvl7pPr marL="3528449" indent="0">
              <a:buNone/>
              <a:defRPr sz="2100" b="1"/>
            </a:lvl7pPr>
            <a:lvl8pPr marL="4116524" indent="0">
              <a:buNone/>
              <a:defRPr sz="2100" b="1"/>
            </a:lvl8pPr>
            <a:lvl9pPr marL="4704599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1956" y="6378672"/>
            <a:ext cx="3520249" cy="938205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637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701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1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9" y="1164170"/>
            <a:ext cx="2670645" cy="4074583"/>
          </a:xfrm>
        </p:spPr>
        <p:txBody>
          <a:bodyPr anchor="b"/>
          <a:lstStyle>
            <a:lvl1pPr>
              <a:defRPr sz="4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249" y="2514283"/>
            <a:ext cx="4191952" cy="12409694"/>
          </a:xfr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9" y="5238754"/>
            <a:ext cx="2670645" cy="9705431"/>
          </a:xfrm>
        </p:spPr>
        <p:txBody>
          <a:bodyPr/>
          <a:lstStyle>
            <a:lvl1pPr marL="0" indent="0">
              <a:buNone/>
              <a:defRPr sz="2100"/>
            </a:lvl1pPr>
            <a:lvl2pPr marL="588075" indent="0">
              <a:buNone/>
              <a:defRPr sz="1800"/>
            </a:lvl2pPr>
            <a:lvl3pPr marL="1176150" indent="0">
              <a:buNone/>
              <a:defRPr sz="1500"/>
            </a:lvl3pPr>
            <a:lvl4pPr marL="1764224" indent="0">
              <a:buNone/>
              <a:defRPr sz="1300"/>
            </a:lvl4pPr>
            <a:lvl5pPr marL="2352299" indent="0">
              <a:buNone/>
              <a:defRPr sz="1300"/>
            </a:lvl5pPr>
            <a:lvl6pPr marL="2940374" indent="0">
              <a:buNone/>
              <a:defRPr sz="1300"/>
            </a:lvl6pPr>
            <a:lvl7pPr marL="3528449" indent="0">
              <a:buNone/>
              <a:defRPr sz="1300"/>
            </a:lvl7pPr>
            <a:lvl8pPr marL="4116524" indent="0">
              <a:buNone/>
              <a:defRPr sz="1300"/>
            </a:lvl8pPr>
            <a:lvl9pPr marL="4704599" indent="0">
              <a:buNone/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28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9" y="1164170"/>
            <a:ext cx="2670645" cy="4074583"/>
          </a:xfrm>
        </p:spPr>
        <p:txBody>
          <a:bodyPr anchor="b"/>
          <a:lstStyle>
            <a:lvl1pPr>
              <a:defRPr sz="4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20249" y="2514283"/>
            <a:ext cx="4191952" cy="12409694"/>
          </a:xfrm>
        </p:spPr>
        <p:txBody>
          <a:bodyPr anchor="t"/>
          <a:lstStyle>
            <a:lvl1pPr marL="0" indent="0">
              <a:buNone/>
              <a:defRPr sz="4100"/>
            </a:lvl1pPr>
            <a:lvl2pPr marL="588075" indent="0">
              <a:buNone/>
              <a:defRPr sz="3600"/>
            </a:lvl2pPr>
            <a:lvl3pPr marL="1176150" indent="0">
              <a:buNone/>
              <a:defRPr sz="3100"/>
            </a:lvl3pPr>
            <a:lvl4pPr marL="1764224" indent="0">
              <a:buNone/>
              <a:defRPr sz="2600"/>
            </a:lvl4pPr>
            <a:lvl5pPr marL="2352299" indent="0">
              <a:buNone/>
              <a:defRPr sz="2600"/>
            </a:lvl5pPr>
            <a:lvl6pPr marL="2940374" indent="0">
              <a:buNone/>
              <a:defRPr sz="2600"/>
            </a:lvl6pPr>
            <a:lvl7pPr marL="3528449" indent="0">
              <a:buNone/>
              <a:defRPr sz="2600"/>
            </a:lvl7pPr>
            <a:lvl8pPr marL="4116524" indent="0">
              <a:buNone/>
              <a:defRPr sz="2600"/>
            </a:lvl8pPr>
            <a:lvl9pPr marL="4704599" indent="0">
              <a:buNone/>
              <a:defRPr sz="2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9" y="5238754"/>
            <a:ext cx="2670645" cy="9705431"/>
          </a:xfrm>
        </p:spPr>
        <p:txBody>
          <a:bodyPr/>
          <a:lstStyle>
            <a:lvl1pPr marL="0" indent="0">
              <a:buNone/>
              <a:defRPr sz="2100"/>
            </a:lvl1pPr>
            <a:lvl2pPr marL="588075" indent="0">
              <a:buNone/>
              <a:defRPr sz="1800"/>
            </a:lvl2pPr>
            <a:lvl3pPr marL="1176150" indent="0">
              <a:buNone/>
              <a:defRPr sz="1500"/>
            </a:lvl3pPr>
            <a:lvl4pPr marL="1764224" indent="0">
              <a:buNone/>
              <a:defRPr sz="1300"/>
            </a:lvl4pPr>
            <a:lvl5pPr marL="2352299" indent="0">
              <a:buNone/>
              <a:defRPr sz="1300"/>
            </a:lvl5pPr>
            <a:lvl6pPr marL="2940374" indent="0">
              <a:buNone/>
              <a:defRPr sz="1300"/>
            </a:lvl6pPr>
            <a:lvl7pPr marL="3528449" indent="0">
              <a:buNone/>
              <a:defRPr sz="1300"/>
            </a:lvl7pPr>
            <a:lvl8pPr marL="4116524" indent="0">
              <a:buNone/>
              <a:defRPr sz="1300"/>
            </a:lvl8pPr>
            <a:lvl9pPr marL="4704599" indent="0">
              <a:buNone/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39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9281" y="929720"/>
            <a:ext cx="7141844" cy="3375277"/>
          </a:xfrm>
          <a:prstGeom prst="rect">
            <a:avLst/>
          </a:prstGeom>
        </p:spPr>
        <p:txBody>
          <a:bodyPr vert="horz" lIns="142253" tIns="71127" rIns="142253" bIns="7112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281" y="4648584"/>
            <a:ext cx="7141844" cy="11079796"/>
          </a:xfrm>
          <a:prstGeom prst="rect">
            <a:avLst/>
          </a:prstGeom>
        </p:spPr>
        <p:txBody>
          <a:bodyPr vert="horz" lIns="142253" tIns="71127" rIns="142253" bIns="7112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9281" y="16185156"/>
            <a:ext cx="1863090" cy="929715"/>
          </a:xfrm>
          <a:prstGeom prst="rect">
            <a:avLst/>
          </a:prstGeom>
        </p:spPr>
        <p:txBody>
          <a:bodyPr vert="horz" lIns="142253" tIns="71127" rIns="142253" bIns="7112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867D2-64F8-4429-AFF6-11D70E5B2D5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2887" y="16185156"/>
            <a:ext cx="2794635" cy="929715"/>
          </a:xfrm>
          <a:prstGeom prst="rect">
            <a:avLst/>
          </a:prstGeom>
        </p:spPr>
        <p:txBody>
          <a:bodyPr vert="horz" lIns="142253" tIns="71127" rIns="142253" bIns="7112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48037" y="16185156"/>
            <a:ext cx="1863090" cy="929715"/>
          </a:xfrm>
          <a:prstGeom prst="rect">
            <a:avLst/>
          </a:prstGeom>
        </p:spPr>
        <p:txBody>
          <a:bodyPr vert="horz" lIns="142253" tIns="71127" rIns="142253" bIns="7112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412BE-CC66-470B-8732-5594063DB8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184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176150" rtl="0" eaLnBrk="1" latinLnBrk="0" hangingPunct="1">
        <a:lnSpc>
          <a:spcPct val="90000"/>
        </a:lnSpc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37" indent="-294037" algn="l" defTabSz="1176150" rtl="0" eaLnBrk="1" latinLnBrk="0" hangingPunct="1">
        <a:lnSpc>
          <a:spcPct val="90000"/>
        </a:lnSpc>
        <a:spcBef>
          <a:spcPts val="1287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82111" indent="-294037" algn="l" defTabSz="117615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470186" indent="-294037" algn="l" defTabSz="117615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2058261" indent="-294037" algn="l" defTabSz="117615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646336" indent="-294037" algn="l" defTabSz="117615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3234411" indent="-294037" algn="l" defTabSz="117615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822486" indent="-294037" algn="l" defTabSz="117615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410560" indent="-294037" algn="l" defTabSz="117615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998635" indent="-294037" algn="l" defTabSz="117615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075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150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224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2299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0374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28449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6524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4599" algn="l" defTabSz="11761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19" Type="http://schemas.openxmlformats.org/officeDocument/2006/relationships/chart" Target="../charts/chart18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8" name="图表 487"/>
          <p:cNvGraphicFramePr/>
          <p:nvPr>
            <p:extLst>
              <p:ext uri="{D42A27DB-BD31-4B8C-83A1-F6EECF244321}">
                <p14:modId xmlns:p14="http://schemas.microsoft.com/office/powerpoint/2010/main" val="3878712092"/>
              </p:ext>
            </p:extLst>
          </p:nvPr>
        </p:nvGraphicFramePr>
        <p:xfrm>
          <a:off x="1612911" y="172759"/>
          <a:ext cx="1083183" cy="27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9" name="TextBox 488"/>
          <p:cNvSpPr txBox="1"/>
          <p:nvPr/>
        </p:nvSpPr>
        <p:spPr>
          <a:xfrm>
            <a:off x="1200496" y="1643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BLCA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0" name="TextBox 489"/>
          <p:cNvSpPr txBox="1"/>
          <p:nvPr/>
        </p:nvSpPr>
        <p:spPr>
          <a:xfrm>
            <a:off x="-78625" y="270271"/>
            <a:ext cx="189980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CAediting_956581|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CAediting_956587|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CAediting_898546|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CAediting_1478141|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CAediting_898628|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CAediting_977822|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CAediting_898624|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</p:txBody>
      </p:sp>
      <p:graphicFrame>
        <p:nvGraphicFramePr>
          <p:cNvPr id="491" name="图表 490"/>
          <p:cNvGraphicFramePr/>
          <p:nvPr>
            <p:extLst>
              <p:ext uri="{D42A27DB-BD31-4B8C-83A1-F6EECF244321}">
                <p14:modId xmlns:p14="http://schemas.microsoft.com/office/powerpoint/2010/main" val="792786597"/>
              </p:ext>
            </p:extLst>
          </p:nvPr>
        </p:nvGraphicFramePr>
        <p:xfrm>
          <a:off x="1588962" y="293743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2" name="TextBox 491"/>
          <p:cNvSpPr txBox="1"/>
          <p:nvPr/>
        </p:nvSpPr>
        <p:spPr>
          <a:xfrm>
            <a:off x="1161307" y="2847813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3" name="TextBox 492"/>
          <p:cNvSpPr txBox="1"/>
          <p:nvPr/>
        </p:nvSpPr>
        <p:spPr>
          <a:xfrm>
            <a:off x="-237309" y="3063554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CAediting_1511240|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TAF1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CAediting_894433|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CBX5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CAediting_321051|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PHC3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CAediting_112468|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RAB25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CAediting_858841|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CAediting_117306|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SDHC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CAediting_1191655|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IKZF3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CAediting_33742|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CAediting_855388|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BCL9L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CAediting_1191580|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ERBB2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CAediting_529793|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CAediting_512947|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ESR1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CAediting_412058|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PIK3R1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CAediting_1087161|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CAediting_134250|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CAediting_390710|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GRIA2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CAediting_1191600|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ERBB2</a:t>
            </a:r>
          </a:p>
        </p:txBody>
      </p:sp>
      <p:graphicFrame>
        <p:nvGraphicFramePr>
          <p:cNvPr id="494" name="图表 493"/>
          <p:cNvGraphicFramePr/>
          <p:nvPr>
            <p:extLst>
              <p:ext uri="{D42A27DB-BD31-4B8C-83A1-F6EECF244321}">
                <p14:modId xmlns:p14="http://schemas.microsoft.com/office/powerpoint/2010/main" val="1477805020"/>
              </p:ext>
            </p:extLst>
          </p:nvPr>
        </p:nvGraphicFramePr>
        <p:xfrm>
          <a:off x="1599303" y="5822870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95" name="TextBox 494"/>
          <p:cNvSpPr txBox="1"/>
          <p:nvPr/>
        </p:nvSpPr>
        <p:spPr>
          <a:xfrm>
            <a:off x="1095448" y="566654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CHOL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6" name="TextBox 495"/>
          <p:cNvSpPr txBox="1"/>
          <p:nvPr/>
        </p:nvSpPr>
        <p:spPr>
          <a:xfrm>
            <a:off x="-82188" y="5935622"/>
            <a:ext cx="188976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CAediting_636054|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CAediting_134212|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CAediting_636083|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CAediting_636055|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CAediting_82301|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ARHGAP29</a:t>
            </a:r>
          </a:p>
        </p:txBody>
      </p:sp>
      <p:graphicFrame>
        <p:nvGraphicFramePr>
          <p:cNvPr id="497" name="图表 496"/>
          <p:cNvGraphicFramePr/>
          <p:nvPr>
            <p:extLst>
              <p:ext uri="{D42A27DB-BD31-4B8C-83A1-F6EECF244321}">
                <p14:modId xmlns:p14="http://schemas.microsoft.com/office/powerpoint/2010/main" val="789451332"/>
              </p:ext>
            </p:extLst>
          </p:nvPr>
        </p:nvGraphicFramePr>
        <p:xfrm>
          <a:off x="1595246" y="8797914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98" name="TextBox 497"/>
          <p:cNvSpPr txBox="1"/>
          <p:nvPr/>
        </p:nvSpPr>
        <p:spPr>
          <a:xfrm>
            <a:off x="1137111" y="8649205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9" name="TextBox 498"/>
          <p:cNvSpPr txBox="1"/>
          <p:nvPr/>
        </p:nvSpPr>
        <p:spPr>
          <a:xfrm>
            <a:off x="-253886" y="8910666"/>
            <a:ext cx="204978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CAediting_977849|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CAediting_1426931|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BLCAP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CAediting_956581|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CAediting_956587|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CAediting_898623|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CAediting_898638|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CAediting_1426897|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BLCAP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CAediting_898624|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CAediting_467030|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TRIM27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CAediting_231011|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HSPD1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CAediting_977818|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CAediting_283435|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RASSF1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CAediting_283420|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RASSF1</a:t>
            </a:r>
          </a:p>
        </p:txBody>
      </p:sp>
      <p:sp>
        <p:nvSpPr>
          <p:cNvPr id="500" name="TextBox 499"/>
          <p:cNvSpPr txBox="1"/>
          <p:nvPr/>
        </p:nvSpPr>
        <p:spPr>
          <a:xfrm>
            <a:off x="4050376" y="1624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HNSC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1" name="TextBox 500"/>
          <p:cNvSpPr txBox="1"/>
          <p:nvPr/>
        </p:nvSpPr>
        <p:spPr>
          <a:xfrm>
            <a:off x="2709252" y="216742"/>
            <a:ext cx="19922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CAediting_33746|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CAediting_233823|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CASP8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CAediting_956587|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CAediting_1244776|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CAediting_977822|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CAediting_1060104|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PML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CAediting_33638|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CAediting_1060100|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PML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CAediting_1478195|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CAediting_1038406|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COPS2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CAediting_318538|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CAediting_635968|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</p:txBody>
      </p:sp>
      <p:graphicFrame>
        <p:nvGraphicFramePr>
          <p:cNvPr id="502" name="图表 501"/>
          <p:cNvGraphicFramePr/>
          <p:nvPr>
            <p:extLst>
              <p:ext uri="{D42A27DB-BD31-4B8C-83A1-F6EECF244321}">
                <p14:modId xmlns:p14="http://schemas.microsoft.com/office/powerpoint/2010/main" val="2883169232"/>
              </p:ext>
            </p:extLst>
          </p:nvPr>
        </p:nvGraphicFramePr>
        <p:xfrm>
          <a:off x="4493271" y="10339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03" name="图表 502"/>
          <p:cNvGraphicFramePr/>
          <p:nvPr>
            <p:extLst>
              <p:ext uri="{D42A27DB-BD31-4B8C-83A1-F6EECF244321}">
                <p14:modId xmlns:p14="http://schemas.microsoft.com/office/powerpoint/2010/main" val="2797686331"/>
              </p:ext>
            </p:extLst>
          </p:nvPr>
        </p:nvGraphicFramePr>
        <p:xfrm>
          <a:off x="4531370" y="292981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04" name="TextBox 503"/>
          <p:cNvSpPr txBox="1"/>
          <p:nvPr/>
        </p:nvSpPr>
        <p:spPr>
          <a:xfrm>
            <a:off x="4019895" y="2840193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KICH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2665909" y="3045048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CAediting_1087138|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CAediting_1087105|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CAediting_1087158|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CAediting_1087115|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CAediting_1087125|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CAediting_1087132|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CAediting_435927|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CXXC5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CAediting_572805|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AKAP9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CAediting_1087165|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CAediting_572807|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AKAP9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CAediting_1087111|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CAediting_318497|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CAediting_1087107|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RMI2</a:t>
            </a:r>
          </a:p>
        </p:txBody>
      </p:sp>
      <p:sp>
        <p:nvSpPr>
          <p:cNvPr id="506" name="TextBox 505"/>
          <p:cNvSpPr txBox="1"/>
          <p:nvPr/>
        </p:nvSpPr>
        <p:spPr>
          <a:xfrm>
            <a:off x="3959227" y="567507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KIRC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2692922" y="5928918"/>
            <a:ext cx="2008909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CAediting_468197|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CAediting_543205|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IGFBP3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CAediting_543198|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IGFBP3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CAediting_543209|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IGFBP3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CAediting_543208|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IGFBP3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CAediting_1281132|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CD70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CAediting_468201|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CAediting_1191654|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IKZF3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CAediting_283435|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RASSF1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CAediting_1281192|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CD70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CAediting_1281190|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CD70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CAediting_571345|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DMTF1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</p:txBody>
      </p:sp>
      <p:graphicFrame>
        <p:nvGraphicFramePr>
          <p:cNvPr id="508" name="图表 507"/>
          <p:cNvGraphicFramePr/>
          <p:nvPr>
            <p:extLst>
              <p:ext uri="{D42A27DB-BD31-4B8C-83A1-F6EECF244321}">
                <p14:modId xmlns:p14="http://schemas.microsoft.com/office/powerpoint/2010/main" val="1524316020"/>
              </p:ext>
            </p:extLst>
          </p:nvPr>
        </p:nvGraphicFramePr>
        <p:xfrm>
          <a:off x="4455462" y="581556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09" name="图表 508"/>
          <p:cNvGraphicFramePr/>
          <p:nvPr>
            <p:extLst>
              <p:ext uri="{D42A27DB-BD31-4B8C-83A1-F6EECF244321}">
                <p14:modId xmlns:p14="http://schemas.microsoft.com/office/powerpoint/2010/main" val="3655031945"/>
              </p:ext>
            </p:extLst>
          </p:nvPr>
        </p:nvGraphicFramePr>
        <p:xfrm>
          <a:off x="1578916" y="11746854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10" name="TextBox 509"/>
          <p:cNvSpPr txBox="1"/>
          <p:nvPr/>
        </p:nvSpPr>
        <p:spPr>
          <a:xfrm>
            <a:off x="1120781" y="11628625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ESCA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11" name="TextBox 510"/>
          <p:cNvSpPr txBox="1"/>
          <p:nvPr/>
        </p:nvSpPr>
        <p:spPr>
          <a:xfrm>
            <a:off x="-270216" y="11859606"/>
            <a:ext cx="204978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CAediting_1038415|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COPS2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CAediting_827578|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CAediting_324724|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TBL1XR1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CAediting_440450|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CSNK1A1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CAediting_977818|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CAediting_977837|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KIF1B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CAediting_1191803|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IKZF3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CAediting_911365|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PAWR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CAediting_230966|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HSPD1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CAediting_911390|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PAWR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CAediting_1427991|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TOP1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CAediting_231114|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HSPD1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CAediting_653867|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PABPC1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CAediting_654943|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UBR5</a:t>
            </a:r>
          </a:p>
        </p:txBody>
      </p:sp>
      <p:sp>
        <p:nvSpPr>
          <p:cNvPr id="512" name="TextBox 511"/>
          <p:cNvSpPr txBox="1"/>
          <p:nvPr/>
        </p:nvSpPr>
        <p:spPr>
          <a:xfrm>
            <a:off x="3986442" y="865449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KIRP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13" name="TextBox 512"/>
          <p:cNvSpPr txBox="1"/>
          <p:nvPr/>
        </p:nvSpPr>
        <p:spPr>
          <a:xfrm>
            <a:off x="2674417" y="8908338"/>
            <a:ext cx="200890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CAediting_468197|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CAediting_571345|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DMTF1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CAediting_438756|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CAediting_468201|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CAediting_571289|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DMTF1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CAediting_468324|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CAediting_880405|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LRRK2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CAediting_82294|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ARHGAP29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CAediting_425676|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CAediting_438754|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CAediting_468293|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CAediting_468198|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CAediting_571342|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DMTF1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</p:txBody>
      </p:sp>
      <p:graphicFrame>
        <p:nvGraphicFramePr>
          <p:cNvPr id="514" name="图表 513"/>
          <p:cNvGraphicFramePr/>
          <p:nvPr>
            <p:extLst>
              <p:ext uri="{D42A27DB-BD31-4B8C-83A1-F6EECF244321}">
                <p14:modId xmlns:p14="http://schemas.microsoft.com/office/powerpoint/2010/main" val="3905787490"/>
              </p:ext>
            </p:extLst>
          </p:nvPr>
        </p:nvGraphicFramePr>
        <p:xfrm>
          <a:off x="4482677" y="879498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15" name="图表 514"/>
          <p:cNvGraphicFramePr/>
          <p:nvPr>
            <p:extLst>
              <p:ext uri="{D42A27DB-BD31-4B8C-83A1-F6EECF244321}">
                <p14:modId xmlns:p14="http://schemas.microsoft.com/office/powerpoint/2010/main" val="2850394759"/>
              </p:ext>
            </p:extLst>
          </p:nvPr>
        </p:nvGraphicFramePr>
        <p:xfrm>
          <a:off x="1578916" y="14741514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516" name="TextBox 515"/>
          <p:cNvSpPr txBox="1"/>
          <p:nvPr/>
        </p:nvSpPr>
        <p:spPr>
          <a:xfrm>
            <a:off x="1120781" y="14569945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GBM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17" name="TextBox 516"/>
          <p:cNvSpPr txBox="1"/>
          <p:nvPr/>
        </p:nvSpPr>
        <p:spPr>
          <a:xfrm>
            <a:off x="-270216" y="14854266"/>
            <a:ext cx="204978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CAediting_33682|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</a:t>
            </a: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CAediting_1348639|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SIRT2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CAediting_11897|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CAediting_1147267|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VPS53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CAediting_11895|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CAediting_11711|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CAediting_1151871|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SMYD4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CAediting_635763|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CAediting_33628|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CAediting_1147187|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VPS53</a:t>
            </a:r>
          </a:p>
        </p:txBody>
      </p:sp>
      <p:sp>
        <p:nvSpPr>
          <p:cNvPr id="518" name="TextBox 517"/>
          <p:cNvSpPr txBox="1"/>
          <p:nvPr/>
        </p:nvSpPr>
        <p:spPr>
          <a:xfrm>
            <a:off x="3997328" y="1161105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LIHC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19" name="TextBox 518"/>
          <p:cNvSpPr txBox="1"/>
          <p:nvPr/>
        </p:nvSpPr>
        <p:spPr>
          <a:xfrm>
            <a:off x="2692923" y="11864898"/>
            <a:ext cx="2008909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CAediting_898546|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CAediting_898577|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CAediting_898638|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CAediting_635760|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CAediting_318548|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CAediting_516785|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</p:txBody>
      </p:sp>
      <p:graphicFrame>
        <p:nvGraphicFramePr>
          <p:cNvPr id="520" name="图表 519"/>
          <p:cNvGraphicFramePr/>
          <p:nvPr>
            <p:extLst>
              <p:ext uri="{D42A27DB-BD31-4B8C-83A1-F6EECF244321}">
                <p14:modId xmlns:p14="http://schemas.microsoft.com/office/powerpoint/2010/main" val="96943077"/>
              </p:ext>
            </p:extLst>
          </p:nvPr>
        </p:nvGraphicFramePr>
        <p:xfrm>
          <a:off x="4493563" y="1175154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521" name="TextBox 520"/>
          <p:cNvSpPr txBox="1"/>
          <p:nvPr/>
        </p:nvSpPr>
        <p:spPr>
          <a:xfrm>
            <a:off x="3997328" y="1459047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LUAD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22" name="TextBox 521"/>
          <p:cNvSpPr txBox="1"/>
          <p:nvPr/>
        </p:nvSpPr>
        <p:spPr>
          <a:xfrm>
            <a:off x="2692923" y="14844318"/>
            <a:ext cx="200890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CAediting_1038406|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COPS2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CAediting_33598|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CAediting_11760|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RAB25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CAediting_754831|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CAediting_894431|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CBX5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CAediting_112468|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RAB25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CAediting_395863|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CAediting_395850|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CAediting_754924|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</p:txBody>
      </p:sp>
      <p:graphicFrame>
        <p:nvGraphicFramePr>
          <p:cNvPr id="523" name="图表 522"/>
          <p:cNvGraphicFramePr/>
          <p:nvPr>
            <p:extLst>
              <p:ext uri="{D42A27DB-BD31-4B8C-83A1-F6EECF244321}">
                <p14:modId xmlns:p14="http://schemas.microsoft.com/office/powerpoint/2010/main" val="1680763802"/>
              </p:ext>
            </p:extLst>
          </p:nvPr>
        </p:nvGraphicFramePr>
        <p:xfrm>
          <a:off x="4493563" y="1473096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524" name="TextBox 523"/>
          <p:cNvSpPr txBox="1"/>
          <p:nvPr/>
        </p:nvSpPr>
        <p:spPr>
          <a:xfrm>
            <a:off x="6793576" y="1624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LUSC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25" name="TextBox 524"/>
          <p:cNvSpPr txBox="1"/>
          <p:nvPr/>
        </p:nvSpPr>
        <p:spPr>
          <a:xfrm>
            <a:off x="5414352" y="216742"/>
            <a:ext cx="19922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S100A2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CAediting_230966|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HSPD1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CAediting_898546|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CAediting_858841|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CAediting_509783|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LATS1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CAediting_1333157|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PDCD5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CAediting_395850|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CAediting_112468|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RAB25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CAediting_287234|I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L17RD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CAediting_318534|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CAediting_543205|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IGFBP3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CAediting_543209|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IGFBP3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CAediting_571352|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DMTF1</a:t>
            </a:r>
          </a:p>
        </p:txBody>
      </p:sp>
      <p:graphicFrame>
        <p:nvGraphicFramePr>
          <p:cNvPr id="526" name="图表 525"/>
          <p:cNvGraphicFramePr/>
          <p:nvPr>
            <p:extLst>
              <p:ext uri="{D42A27DB-BD31-4B8C-83A1-F6EECF244321}">
                <p14:modId xmlns:p14="http://schemas.microsoft.com/office/powerpoint/2010/main" val="38129573"/>
              </p:ext>
            </p:extLst>
          </p:nvPr>
        </p:nvGraphicFramePr>
        <p:xfrm>
          <a:off x="7236471" y="10339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527" name="图表 526"/>
          <p:cNvGraphicFramePr/>
          <p:nvPr>
            <p:extLst>
              <p:ext uri="{D42A27DB-BD31-4B8C-83A1-F6EECF244321}">
                <p14:modId xmlns:p14="http://schemas.microsoft.com/office/powerpoint/2010/main" val="2576290450"/>
              </p:ext>
            </p:extLst>
          </p:nvPr>
        </p:nvGraphicFramePr>
        <p:xfrm>
          <a:off x="7192925" y="292981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528" name="TextBox 527"/>
          <p:cNvSpPr txBox="1"/>
          <p:nvPr/>
        </p:nvSpPr>
        <p:spPr>
          <a:xfrm>
            <a:off x="6681450" y="2840193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5366654" y="3055934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CAediting_1453824|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TMPRSS2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CAediting_1152212|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DPH1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CAediting_911385|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PAWR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CAediting_635644|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CAediting_286259|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CACNA1D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CAediting_425634|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CAediting_1131973|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ZFHX3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CAediting_1243697|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CAediting_324681|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TBL1XR1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CAediting_425676|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HINT1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CAediting_1152202|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DPH1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CAediting_283043|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CAediting_466978|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TRIM27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CAediting_467011|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TRIM27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CAediting_635689|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CAediting_635669|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CAediting_112468|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RAB25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CAediting_635694|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</p:txBody>
      </p:sp>
      <p:sp>
        <p:nvSpPr>
          <p:cNvPr id="530" name="TextBox 529"/>
          <p:cNvSpPr txBox="1"/>
          <p:nvPr/>
        </p:nvSpPr>
        <p:spPr>
          <a:xfrm>
            <a:off x="6696984" y="567507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5392579" y="5928918"/>
            <a:ext cx="2008909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CAediting_977849|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AJUBA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CAediting_1426931|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BLCAP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CAediting_1048399|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CAediting_1048398|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CAediting_1442502|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PTK6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CAediting_956611|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CAediting_134274|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CAediting_956587|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CAediting_11725|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CAediting_956581|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CAediting_1038415|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COPS2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CAediting_526820|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RAC1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CAediting_134220|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</p:txBody>
      </p:sp>
      <p:graphicFrame>
        <p:nvGraphicFramePr>
          <p:cNvPr id="532" name="图表 531"/>
          <p:cNvGraphicFramePr/>
          <p:nvPr>
            <p:extLst>
              <p:ext uri="{D42A27DB-BD31-4B8C-83A1-F6EECF244321}">
                <p14:modId xmlns:p14="http://schemas.microsoft.com/office/powerpoint/2010/main" val="2225777538"/>
              </p:ext>
            </p:extLst>
          </p:nvPr>
        </p:nvGraphicFramePr>
        <p:xfrm>
          <a:off x="7193219" y="581556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533" name="TextBox 532"/>
          <p:cNvSpPr txBox="1"/>
          <p:nvPr/>
        </p:nvSpPr>
        <p:spPr>
          <a:xfrm>
            <a:off x="6665417" y="865449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4" name="TextBox 533"/>
          <p:cNvSpPr txBox="1"/>
          <p:nvPr/>
        </p:nvSpPr>
        <p:spPr>
          <a:xfrm>
            <a:off x="5399112" y="8908338"/>
            <a:ext cx="200890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CAediting_1244776|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CAediting_754984|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CAediting_185652|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XPO1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CAediting_870316|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GPRC5A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CAediting_911353|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PAWR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CAediting_583631|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CUX1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CAediting_850013|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ATM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CAediting_468337|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CAediting_468348|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CAediting_1244777|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CAediting_754981|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CAediting_870184|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GPRC5A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CAediting_870049|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GPRC5A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CAediting_754982|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CCAR1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CAediting_793694|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NUP98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CAediting_865787|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PTPN6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CAediting_583633|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CUX1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CAediting_122956|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RFWD2</a:t>
            </a:r>
          </a:p>
        </p:txBody>
      </p:sp>
      <p:graphicFrame>
        <p:nvGraphicFramePr>
          <p:cNvPr id="535" name="图表 534"/>
          <p:cNvGraphicFramePr/>
          <p:nvPr>
            <p:extLst>
              <p:ext uri="{D42A27DB-BD31-4B8C-83A1-F6EECF244321}">
                <p14:modId xmlns:p14="http://schemas.microsoft.com/office/powerpoint/2010/main" val="3077864754"/>
              </p:ext>
            </p:extLst>
          </p:nvPr>
        </p:nvGraphicFramePr>
        <p:xfrm>
          <a:off x="7161652" y="879498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536" name="TextBox 535"/>
          <p:cNvSpPr txBox="1"/>
          <p:nvPr/>
        </p:nvSpPr>
        <p:spPr>
          <a:xfrm>
            <a:off x="6665417" y="1161105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7" name="TextBox 536"/>
          <p:cNvSpPr txBox="1"/>
          <p:nvPr/>
        </p:nvSpPr>
        <p:spPr>
          <a:xfrm>
            <a:off x="5361012" y="11864898"/>
            <a:ext cx="2008909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CAediting_620492|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MTUS1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CAediting_1048448|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CAediting_636048|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CAediting_287234|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IL17RD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CAediting_620489|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MTUS1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CAediting_82308|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ARHGAP29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CAediting_964807|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DLEU2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CAediting_1048501|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CAediting_964825|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DLEU2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CAediting_11760|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CAediting_620486|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MTUS1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CAediting_623265|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TNFRSF10A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CAediting_964826|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DLEU2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CAediting_150622|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AKT3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CAediting_287249|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IL17RD</a:t>
            </a:r>
          </a:p>
        </p:txBody>
      </p:sp>
      <p:graphicFrame>
        <p:nvGraphicFramePr>
          <p:cNvPr id="538" name="图表 537"/>
          <p:cNvGraphicFramePr/>
          <p:nvPr>
            <p:extLst>
              <p:ext uri="{D42A27DB-BD31-4B8C-83A1-F6EECF244321}">
                <p14:modId xmlns:p14="http://schemas.microsoft.com/office/powerpoint/2010/main" val="3793893634"/>
              </p:ext>
            </p:extLst>
          </p:nvPr>
        </p:nvGraphicFramePr>
        <p:xfrm>
          <a:off x="7161652" y="1175154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539" name="TextBox 538"/>
          <p:cNvSpPr txBox="1"/>
          <p:nvPr/>
        </p:nvSpPr>
        <p:spPr>
          <a:xfrm>
            <a:off x="6665417" y="1459047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UCEC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40" name="TextBox 539"/>
          <p:cNvSpPr txBox="1"/>
          <p:nvPr/>
        </p:nvSpPr>
        <p:spPr>
          <a:xfrm>
            <a:off x="5361012" y="14844318"/>
            <a:ext cx="200890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CAediting_1147187|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VPS53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CAediting_512846|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ESR1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CAediting_956617|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CAediting_1478196|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CAediting_33598|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CAediting_1511240|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TAF1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CAediting_33724|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PHACTR4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CAediting_858833|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CHEK1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CAediting_1478195|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CAediting_1244737|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CAediting_1147237|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VPS53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CAediting_516874|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SOD2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CAediting_898546|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NACA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CAediting_1191654|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IKZF3</a:t>
            </a:r>
          </a:p>
        </p:txBody>
      </p:sp>
      <p:graphicFrame>
        <p:nvGraphicFramePr>
          <p:cNvPr id="541" name="图表 540"/>
          <p:cNvGraphicFramePr/>
          <p:nvPr>
            <p:extLst>
              <p:ext uri="{D42A27DB-BD31-4B8C-83A1-F6EECF244321}">
                <p14:modId xmlns:p14="http://schemas.microsoft.com/office/powerpoint/2010/main" val="3011516833"/>
              </p:ext>
            </p:extLst>
          </p:nvPr>
        </p:nvGraphicFramePr>
        <p:xfrm>
          <a:off x="7161652" y="14730968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</p:spTree>
    <p:extLst>
      <p:ext uri="{BB962C8B-B14F-4D97-AF65-F5344CB8AC3E}">
        <p14:creationId xmlns:p14="http://schemas.microsoft.com/office/powerpoint/2010/main" val="367675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378</Words>
  <Application>Microsoft Office PowerPoint</Application>
  <PresentationFormat>自定义</PresentationFormat>
  <Paragraphs>378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43</cp:revision>
  <dcterms:created xsi:type="dcterms:W3CDTF">2022-08-11T04:31:51Z</dcterms:created>
  <dcterms:modified xsi:type="dcterms:W3CDTF">2022-12-12T02:33:25Z</dcterms:modified>
</cp:coreProperties>
</file>