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439400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614" y="-936"/>
      </p:cViewPr>
      <p:guideLst>
        <p:guide orient="horz" pos="1020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E2-4382-A55A-CD4ED8DD33EB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E2-4382-A55A-CD4ED8DD33EB}"/>
              </c:ext>
            </c:extLst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6E2-4382-A55A-CD4ED8DD33EB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6E2-4382-A55A-CD4ED8DD33EB}"/>
              </c:ext>
            </c:extLst>
          </c:dPt>
          <c:dPt>
            <c:idx val="4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B04B-4B34-A2D0-2CA4F05AF666}"/>
              </c:ext>
            </c:extLst>
          </c:dPt>
          <c:dLbls>
            <c:delete val="1"/>
          </c:dLbls>
          <c:cat>
            <c:strRef>
              <c:f>Sheet1!$A$2:$A$9</c:f>
              <c:strCache>
                <c:ptCount val="8"/>
                <c:pt idx="0">
                  <c:v>ncRNA_intronic</c:v>
                </c:pt>
                <c:pt idx="1">
                  <c:v>intronic</c:v>
                </c:pt>
                <c:pt idx="2">
                  <c:v>UTR3</c:v>
                </c:pt>
                <c:pt idx="3">
                  <c:v>ncRNA_exonic</c:v>
                </c:pt>
                <c:pt idx="4">
                  <c:v>exonic</c:v>
                </c:pt>
                <c:pt idx="5">
                  <c:v>UTR5</c:v>
                </c:pt>
                <c:pt idx="6">
                  <c:v>splicing</c:v>
                </c:pt>
                <c:pt idx="7">
                  <c:v>ncRNA_splicing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753506</c:v>
                </c:pt>
                <c:pt idx="1">
                  <c:v>588924</c:v>
                </c:pt>
                <c:pt idx="2">
                  <c:v>106698</c:v>
                </c:pt>
                <c:pt idx="3">
                  <c:v>72371</c:v>
                </c:pt>
                <c:pt idx="4">
                  <c:v>6291</c:v>
                </c:pt>
                <c:pt idx="5">
                  <c:v>2666</c:v>
                </c:pt>
                <c:pt idx="6">
                  <c:v>231</c:v>
                </c:pt>
                <c:pt idx="7">
                  <c:v>188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76E2-4382-A55A-CD4ED8DD33E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 w="2525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A3B-4201-A83D-8C975EFE39B7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A3B-4201-A83D-8C975EFE39B7}"/>
              </c:ext>
            </c:extLst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A3B-4201-A83D-8C975EFE39B7}"/>
              </c:ext>
            </c:extLst>
          </c:dPt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A3B-4201-A83D-8C975EFE39B7}"/>
              </c:ext>
            </c:extLst>
          </c:dPt>
          <c:dPt>
            <c:idx val="4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415-49CC-A2E4-76EF041AF4BB}"/>
              </c:ext>
            </c:extLst>
          </c:dPt>
          <c:dLbls>
            <c:delete val="1"/>
          </c:dLbls>
          <c:cat>
            <c:strRef>
              <c:f>Sheet1!$A$2:$A$9</c:f>
              <c:strCache>
                <c:ptCount val="5"/>
                <c:pt idx="0">
                  <c:v>Alu</c:v>
                </c:pt>
                <c:pt idx="1">
                  <c:v>NoRepeat</c:v>
                </c:pt>
                <c:pt idx="2">
                  <c:v>L1</c:v>
                </c:pt>
                <c:pt idx="3">
                  <c:v>ERVL-MaLR</c:v>
                </c:pt>
                <c:pt idx="4">
                  <c:v>Others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1413424</c:v>
                </c:pt>
                <c:pt idx="1">
                  <c:v>46164</c:v>
                </c:pt>
                <c:pt idx="2">
                  <c:v>34274</c:v>
                </c:pt>
                <c:pt idx="3">
                  <c:v>13147</c:v>
                </c:pt>
                <c:pt idx="4">
                  <c:v>23866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6A3B-4201-A83D-8C975EFE39B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 w="2525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dPt>
            <c:idx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6E2-4382-A55A-CD4ED8DD33EB}"/>
              </c:ext>
            </c:extLst>
          </c:dPt>
          <c:dPt>
            <c:idx val="1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6E2-4382-A55A-CD4ED8DD33EB}"/>
              </c:ext>
            </c:extLst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6E2-4382-A55A-CD4ED8DD33EB}"/>
              </c:ext>
            </c:extLst>
          </c:dPt>
          <c:dPt>
            <c:idx val="3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8939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6E2-4382-A55A-CD4ED8DD33EB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E2-4382-A55A-CD4ED8DD33EB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3958915035275773"/>
                      <c:h val="0.106940891353301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6E2-4382-A55A-CD4ED8DD33EB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6E2-4382-A55A-CD4ED8DD33EB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2249476925361933"/>
                      <c:h val="0.106940891353301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76E2-4382-A55A-CD4ED8DD33EB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6722236255893905"/>
                      <c:h val="0.154241670221107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8D5A-46E7-A49A-640CEABB3656}"/>
                </c:ext>
              </c:extLst>
            </c:dLbl>
            <c:dLbl>
              <c:idx val="5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D5A-46E7-A49A-640CEABB3656}"/>
                </c:ext>
              </c:extLst>
            </c:dLbl>
            <c:dLbl>
              <c:idx val="6"/>
              <c:layout>
                <c:manualLayout>
                  <c:x val="0.22109371498419195"/>
                  <c:y val="0.1166863739750823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D5A-46E7-A49A-640CEABB3656}"/>
                </c:ext>
              </c:extLst>
            </c:dLbl>
            <c:dLbl>
              <c:idx val="7"/>
              <c:layout>
                <c:manualLayout>
                  <c:x val="0.26084091761084521"/>
                  <c:y val="0.21902317171397231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D5A-46E7-A49A-640CEABB36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Sheet1!$A$2:$A$9</c:f>
              <c:strCache>
                <c:ptCount val="6"/>
                <c:pt idx="0">
                  <c:v>protein_coding</c:v>
                </c:pt>
                <c:pt idx="1">
                  <c:v>lincRNA</c:v>
                </c:pt>
                <c:pt idx="2">
                  <c:v>antisense</c:v>
                </c:pt>
                <c:pt idx="3">
                  <c:v>processed_transcript</c:v>
                </c:pt>
                <c:pt idx="4">
                  <c:v>transcribed_unprocessed_pseudogene</c:v>
                </c:pt>
                <c:pt idx="5">
                  <c:v>Others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1396713</c:v>
                </c:pt>
                <c:pt idx="1">
                  <c:v>49759</c:v>
                </c:pt>
                <c:pt idx="2">
                  <c:v>39267</c:v>
                </c:pt>
                <c:pt idx="3">
                  <c:v>17823</c:v>
                </c:pt>
                <c:pt idx="4">
                  <c:v>14954</c:v>
                </c:pt>
                <c:pt idx="5">
                  <c:v>12359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76E2-4382-A55A-CD4ED8DD33E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 w="25251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0.39251</cdr:x>
      <cdr:y>0.57501</cdr:y>
    </cdr:from>
    <cdr:to>
      <cdr:x>0.62544</cdr:x>
      <cdr:y>0.72308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93032" y="1775459"/>
          <a:ext cx="124206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 rtl="0"/>
          <a:r>
            <a:rPr lang="en-US" altLang="en-US" sz="1000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Protein coding, 1,396,713, 91%</a:t>
          </a:r>
          <a:endParaRPr lang="en-US" altLang="en-US" sz="1000" dirty="0" smtClean="0"/>
        </a:p>
        <a:p xmlns:a="http://schemas.openxmlformats.org/drawingml/2006/main">
          <a:endParaRPr lang="zh-CN" altLang="en-US" sz="1000" dirty="0"/>
        </a:p>
      </cdr:txBody>
    </cdr:sp>
  </cdr:relSizeAnchor>
  <cdr:relSizeAnchor xmlns:cdr="http://schemas.openxmlformats.org/drawingml/2006/chartDrawing">
    <cdr:from>
      <cdr:x>0.13195</cdr:x>
      <cdr:y>0.22869</cdr:y>
    </cdr:from>
    <cdr:to>
      <cdr:x>0.36488</cdr:x>
      <cdr:y>0.37676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03608" y="706119"/>
          <a:ext cx="124206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 b="0" i="0" u="none" strike="noStrike" kern="1200" baseline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r>
            <a:rPr lang="en-US" altLang="en-US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Antisense</a:t>
          </a:r>
          <a:r>
            <a:rPr lang="en-US" altLang="en-US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, </a:t>
          </a:r>
          <a:endParaRPr lang="en-US" altLang="en-US" dirty="0" smtClean="0">
            <a:latin typeface="Arial" panose="020B0604020202020204" pitchFamily="34" charset="0"/>
            <a:ea typeface="Arial Unicode MS" panose="020B0604020202020204" pitchFamily="34" charset="-122"/>
            <a:cs typeface="Arial" panose="020B0604020202020204" pitchFamily="34" charset="0"/>
          </a:endParaRPr>
        </a:p>
        <a:p xmlns:a="http://schemas.openxmlformats.org/drawingml/2006/main">
          <a:pPr algn="ctr" rtl="0">
            <a:defRPr sz="1000" b="0" i="0" u="none" strike="noStrike" kern="1200" baseline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r>
            <a:rPr lang="en-US" altLang="en-US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39,267</a:t>
          </a:r>
          <a:r>
            <a:rPr lang="en-US" altLang="en-US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, 3%</a:t>
          </a:r>
          <a:endParaRPr lang="en-US" altLang="en-US" dirty="0"/>
        </a:p>
      </cdr:txBody>
    </cdr:sp>
  </cdr:relSizeAnchor>
  <cdr:relSizeAnchor xmlns:cdr="http://schemas.openxmlformats.org/drawingml/2006/chartDrawing">
    <cdr:from>
      <cdr:x>0.12672</cdr:x>
      <cdr:y>0.09542</cdr:y>
    </cdr:from>
    <cdr:to>
      <cdr:x>0.41014</cdr:x>
      <cdr:y>0.2435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75712" y="294639"/>
          <a:ext cx="15113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 b="0" i="0" u="none" strike="noStrike" kern="1200" baseline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r>
            <a:rPr lang="en-US" altLang="en-US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Processed transcript</a:t>
          </a:r>
          <a:r>
            <a:rPr lang="en-US" altLang="en-US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, 17,823, 1%</a:t>
          </a:r>
          <a:endParaRPr lang="en-US" altLang="en-US" dirty="0"/>
        </a:p>
      </cdr:txBody>
    </cdr:sp>
  </cdr:relSizeAnchor>
  <cdr:relSizeAnchor xmlns:cdr="http://schemas.openxmlformats.org/drawingml/2006/chartDrawing">
    <cdr:from>
      <cdr:x>0.59495</cdr:x>
      <cdr:y>0.12391</cdr:y>
    </cdr:from>
    <cdr:to>
      <cdr:x>0.82788</cdr:x>
      <cdr:y>0.27198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172532" y="382587"/>
          <a:ext cx="124206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 b="0" i="0" u="none" strike="noStrike" kern="1200" baseline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r>
            <a:rPr lang="en-US" altLang="en-US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Others, </a:t>
          </a:r>
          <a:endParaRPr lang="en-US" altLang="en-US" dirty="0" smtClean="0">
            <a:latin typeface="Arial" panose="020B0604020202020204" pitchFamily="34" charset="0"/>
            <a:ea typeface="Arial Unicode MS" panose="020B0604020202020204" pitchFamily="34" charset="-122"/>
            <a:cs typeface="Arial" panose="020B0604020202020204" pitchFamily="34" charset="0"/>
          </a:endParaRPr>
        </a:p>
        <a:p xmlns:a="http://schemas.openxmlformats.org/drawingml/2006/main">
          <a:pPr algn="ctr" rtl="0">
            <a:defRPr sz="1000" b="0" i="0" u="none" strike="noStrike" kern="1200" baseline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r>
            <a:rPr lang="en-US" altLang="en-US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12,359</a:t>
          </a:r>
          <a:r>
            <a:rPr lang="en-US" altLang="en-US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, 1%</a:t>
          </a:r>
          <a:endParaRPr lang="en-US" altLang="en-US" dirty="0"/>
        </a:p>
      </cdr:txBody>
    </cdr:sp>
  </cdr:relSizeAnchor>
  <cdr:relSizeAnchor xmlns:cdr="http://schemas.openxmlformats.org/drawingml/2006/chartDrawing">
    <cdr:from>
      <cdr:x>0.3625</cdr:x>
      <cdr:y>0</cdr:y>
    </cdr:from>
    <cdr:to>
      <cdr:x>0.68117</cdr:x>
      <cdr:y>0.14807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1933012" y="-152401"/>
          <a:ext cx="1699259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 b="0" i="0" u="none" strike="noStrike" kern="1200" baseline="0">
              <a:solidFill>
                <a:prstClr val="black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defRPr>
          </a:pPr>
          <a:r>
            <a:rPr lang="en-US" altLang="en-US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Transcribed unprocessed pseudogene</a:t>
          </a:r>
          <a:r>
            <a:rPr lang="en-US" altLang="en-US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rPr>
            <a:t>, 14,954, 1%</a:t>
          </a:r>
          <a:endParaRPr lang="en-US" altLang="en-US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4925" y="530264"/>
            <a:ext cx="7829550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1701796"/>
            <a:ext cx="7829550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925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18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5" y="172505"/>
            <a:ext cx="2250996" cy="27458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09" y="172505"/>
            <a:ext cx="6622494" cy="27458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55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38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1" y="807773"/>
            <a:ext cx="9003983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1" y="2168309"/>
            <a:ext cx="9003983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21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862523"/>
            <a:ext cx="4436745" cy="205580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862523"/>
            <a:ext cx="4436745" cy="205580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315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172505"/>
            <a:ext cx="9003983" cy="62626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69" y="794272"/>
            <a:ext cx="4416355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69" y="1183532"/>
            <a:ext cx="4416355" cy="17407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6" y="794272"/>
            <a:ext cx="4438105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6" y="1183532"/>
            <a:ext cx="4438105" cy="174079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0687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15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51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216006"/>
            <a:ext cx="3366978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466513"/>
            <a:ext cx="5284946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972026"/>
            <a:ext cx="3366978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596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216006"/>
            <a:ext cx="3366978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466513"/>
            <a:ext cx="5284946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972026"/>
            <a:ext cx="3366978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266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172505"/>
            <a:ext cx="9003983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862523"/>
            <a:ext cx="9003983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3003082"/>
            <a:ext cx="2348865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B7984-BF2E-48ED-9455-934F37B34D28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3003082"/>
            <a:ext cx="3523298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3003082"/>
            <a:ext cx="2348865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D221F-2370-4078-B786-126B5EA6A1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90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3">
            <a:extLst>
              <a:ext uri="{FF2B5EF4-FFF2-40B4-BE49-F238E27FC236}">
                <a16:creationId xmlns="" xmlns:a16="http://schemas.microsoft.com/office/drawing/2014/main" id="{3B323F91-A734-4169-B3C5-5546952FDF7A}"/>
              </a:ext>
            </a:extLst>
          </p:cNvPr>
          <p:cNvSpPr txBox="1"/>
          <p:nvPr/>
        </p:nvSpPr>
        <p:spPr>
          <a:xfrm>
            <a:off x="106680" y="0"/>
            <a:ext cx="4927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文本框 4">
            <a:extLst>
              <a:ext uri="{FF2B5EF4-FFF2-40B4-BE49-F238E27FC236}">
                <a16:creationId xmlns="" xmlns:a16="http://schemas.microsoft.com/office/drawing/2014/main" id="{B540F94D-D6C9-4B94-A416-C55152882319}"/>
              </a:ext>
            </a:extLst>
          </p:cNvPr>
          <p:cNvSpPr txBox="1"/>
          <p:nvPr/>
        </p:nvSpPr>
        <p:spPr>
          <a:xfrm>
            <a:off x="3706027" y="-5870"/>
            <a:ext cx="4927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文本框 5">
            <a:extLst>
              <a:ext uri="{FF2B5EF4-FFF2-40B4-BE49-F238E27FC236}">
                <a16:creationId xmlns="" xmlns:a16="http://schemas.microsoft.com/office/drawing/2014/main" id="{DDF91387-490F-4464-85B9-F7320CC67E8E}"/>
              </a:ext>
            </a:extLst>
          </p:cNvPr>
          <p:cNvSpPr txBox="1"/>
          <p:nvPr/>
        </p:nvSpPr>
        <p:spPr>
          <a:xfrm>
            <a:off x="7152096" y="-5870"/>
            <a:ext cx="4927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C</a:t>
            </a:r>
            <a:endParaRPr lang="zh-CN" altLang="en-US" sz="10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25" name="图表 24">
            <a:extLst>
              <a:ext uri="{FF2B5EF4-FFF2-40B4-BE49-F238E27FC236}">
                <a16:creationId xmlns="" xmlns:a16="http://schemas.microsoft.com/office/drawing/2014/main" id="{5AF07F0D-6605-48A7-B9AD-229843DD74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964500"/>
              </p:ext>
            </p:extLst>
          </p:nvPr>
        </p:nvGraphicFramePr>
        <p:xfrm>
          <a:off x="3025140" y="237783"/>
          <a:ext cx="4771278" cy="2772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图表 25">
            <a:extLst>
              <a:ext uri="{FF2B5EF4-FFF2-40B4-BE49-F238E27FC236}">
                <a16:creationId xmlns="" xmlns:a16="http://schemas.microsoft.com/office/drawing/2014/main" id="{1A53FF45-CEDA-4A09-81D7-21D7C0658B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506667"/>
              </p:ext>
            </p:extLst>
          </p:nvPr>
        </p:nvGraphicFramePr>
        <p:xfrm>
          <a:off x="6278880" y="240351"/>
          <a:ext cx="4982661" cy="2792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图表 26">
            <a:extLst>
              <a:ext uri="{FF2B5EF4-FFF2-40B4-BE49-F238E27FC236}">
                <a16:creationId xmlns="" xmlns:a16="http://schemas.microsoft.com/office/drawing/2014/main" id="{5AF07F0D-6605-48A7-B9AD-229843DD74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6442038"/>
              </p:ext>
            </p:extLst>
          </p:nvPr>
        </p:nvGraphicFramePr>
        <p:xfrm>
          <a:off x="-317572" y="123110"/>
          <a:ext cx="5332413" cy="3087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106680" y="1251268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r>
              <a:rPr lang="en-US" altLang="en-US" dirty="0" err="1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LincRNA</a:t>
            </a:r>
            <a:r>
              <a:rPr lang="en-US" altLang="en-US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, </a:t>
            </a:r>
            <a:endParaRPr lang="en-US" altLang="en-US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pPr>
            <a:r>
              <a:rPr lang="en-US" altLang="en-US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49,759</a:t>
            </a:r>
            <a:r>
              <a:rPr lang="en-US" altLang="en-US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, 3%</a:t>
            </a:r>
            <a:endParaRPr lang="en-US" altLang="en-US" dirty="0"/>
          </a:p>
        </p:txBody>
      </p:sp>
      <p:sp>
        <p:nvSpPr>
          <p:cNvPr id="9" name="TextBox 1"/>
          <p:cNvSpPr txBox="1"/>
          <p:nvPr/>
        </p:nvSpPr>
        <p:spPr>
          <a:xfrm>
            <a:off x="5410200" y="1525588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cRNA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intronic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753,506, 49%</a:t>
            </a:r>
            <a:endParaRPr lang="en-US" altLang="en-US" dirty="0"/>
          </a:p>
        </p:txBody>
      </p:sp>
      <p:sp>
        <p:nvSpPr>
          <p:cNvPr id="10" name="TextBox 1"/>
          <p:cNvSpPr txBox="1"/>
          <p:nvPr/>
        </p:nvSpPr>
        <p:spPr>
          <a:xfrm>
            <a:off x="4168140" y="1778636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Intronic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588,924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39%</a:t>
            </a:r>
            <a:endParaRPr lang="en-US" altLang="en-US" dirty="0"/>
          </a:p>
        </p:txBody>
      </p:sp>
      <p:sp>
        <p:nvSpPr>
          <p:cNvPr id="11" name="TextBox 1"/>
          <p:cNvSpPr txBox="1"/>
          <p:nvPr/>
        </p:nvSpPr>
        <p:spPr>
          <a:xfrm>
            <a:off x="4168140" y="679370"/>
            <a:ext cx="113157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UTR3, 106,698, 7%</a:t>
            </a:r>
            <a:endParaRPr lang="en-US" altLang="en-US" dirty="0"/>
          </a:p>
        </p:txBody>
      </p:sp>
      <p:sp>
        <p:nvSpPr>
          <p:cNvPr id="12" name="TextBox 1"/>
          <p:cNvSpPr txBox="1"/>
          <p:nvPr/>
        </p:nvSpPr>
        <p:spPr>
          <a:xfrm>
            <a:off x="4278630" y="279640"/>
            <a:ext cx="113157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cRNA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exonic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72,371, 5%</a:t>
            </a:r>
            <a:endParaRPr lang="en-US" altLang="en-US" dirty="0"/>
          </a:p>
        </p:txBody>
      </p:sp>
      <p:sp>
        <p:nvSpPr>
          <p:cNvPr id="13" name="TextBox 1"/>
          <p:cNvSpPr txBox="1"/>
          <p:nvPr/>
        </p:nvSpPr>
        <p:spPr>
          <a:xfrm>
            <a:off x="5209685" y="246221"/>
            <a:ext cx="1325880" cy="2286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err="1" smtClean="0"/>
              <a:t>Exonic</a:t>
            </a:r>
            <a:r>
              <a:rPr lang="en-US" altLang="en-US" dirty="0"/>
              <a:t>, 6291, 0%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5430665" y="413861"/>
            <a:ext cx="1325880" cy="2286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/>
              <a:t>UTR5, 2666, 0%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678315" y="589121"/>
            <a:ext cx="1325880" cy="2286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smtClean="0"/>
              <a:t>Splicing</a:t>
            </a:r>
            <a:r>
              <a:rPr lang="en-US" altLang="en-US" dirty="0"/>
              <a:t>, 231, 0%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5872625" y="827091"/>
            <a:ext cx="1325880" cy="2286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zh-CN" dirty="0" err="1"/>
              <a:t>n</a:t>
            </a:r>
            <a:r>
              <a:rPr lang="en-US" altLang="en-US" dirty="0" err="1" smtClean="0"/>
              <a:t>cRNA</a:t>
            </a:r>
            <a:r>
              <a:rPr lang="en-US" altLang="en-US" dirty="0" smtClean="0"/>
              <a:t> splicing</a:t>
            </a:r>
            <a:r>
              <a:rPr lang="en-US" altLang="en-US" dirty="0"/>
              <a:t>, 188, 0%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7213745" y="803040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Repeat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en-US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46,164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3%</a:t>
            </a:r>
            <a:endParaRPr lang="en-US" altLang="en-US" dirty="0"/>
          </a:p>
        </p:txBody>
      </p:sp>
      <p:sp>
        <p:nvSpPr>
          <p:cNvPr id="18" name="TextBox 1"/>
          <p:cNvSpPr txBox="1"/>
          <p:nvPr/>
        </p:nvSpPr>
        <p:spPr>
          <a:xfrm>
            <a:off x="8379605" y="2024064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Alu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1,413,424, 92%</a:t>
            </a:r>
            <a:endParaRPr lang="en-US" altLang="en-US" dirty="0"/>
          </a:p>
        </p:txBody>
      </p:sp>
      <p:sp>
        <p:nvSpPr>
          <p:cNvPr id="19" name="TextBox 1"/>
          <p:cNvSpPr txBox="1"/>
          <p:nvPr/>
        </p:nvSpPr>
        <p:spPr>
          <a:xfrm>
            <a:off x="9000635" y="362270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Other R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epeat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23,866, 2%</a:t>
            </a:r>
            <a:endParaRPr lang="en-US" altLang="en-US" dirty="0"/>
          </a:p>
        </p:txBody>
      </p:sp>
      <p:sp>
        <p:nvSpPr>
          <p:cNvPr id="20" name="TextBox 1"/>
          <p:cNvSpPr txBox="1"/>
          <p:nvPr/>
        </p:nvSpPr>
        <p:spPr>
          <a:xfrm>
            <a:off x="8097665" y="246221"/>
            <a:ext cx="1242060" cy="4572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ERVL-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MaLR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13,147, 1%</a:t>
            </a:r>
            <a:endParaRPr lang="en-US" altLang="en-US" dirty="0"/>
          </a:p>
        </p:txBody>
      </p:sp>
      <p:sp>
        <p:nvSpPr>
          <p:cNvPr id="21" name="TextBox 1"/>
          <p:cNvSpPr txBox="1"/>
          <p:nvPr/>
        </p:nvSpPr>
        <p:spPr>
          <a:xfrm>
            <a:off x="7282325" y="505698"/>
            <a:ext cx="1242060" cy="22860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L1, 34,274, 2%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442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</TotalTime>
  <Words>128</Words>
  <Application>Microsoft Office PowerPoint</Application>
  <PresentationFormat>自定义</PresentationFormat>
  <Paragraphs>27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10</cp:revision>
  <dcterms:created xsi:type="dcterms:W3CDTF">2022-08-11T08:07:44Z</dcterms:created>
  <dcterms:modified xsi:type="dcterms:W3CDTF">2022-12-12T04:28:06Z</dcterms:modified>
</cp:coreProperties>
</file>