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879725" cy="2160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4660"/>
  </p:normalViewPr>
  <p:slideViewPr>
    <p:cSldViewPr snapToGrid="0">
      <p:cViewPr>
        <p:scale>
          <a:sx n="100" d="100"/>
          <a:sy n="100" d="100"/>
        </p:scale>
        <p:origin x="-3360" y="-1272"/>
      </p:cViewPr>
      <p:guideLst>
        <p:guide orient="horz" pos="680"/>
        <p:guide pos="9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80" y="353596"/>
            <a:ext cx="2447766" cy="752205"/>
          </a:xfrm>
        </p:spPr>
        <p:txBody>
          <a:bodyPr anchor="b"/>
          <a:lstStyle>
            <a:lvl1pPr algn="ctr">
              <a:defRPr sz="188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1134809"/>
            <a:ext cx="2159794" cy="521642"/>
          </a:xfrm>
        </p:spPr>
        <p:txBody>
          <a:bodyPr/>
          <a:lstStyle>
            <a:lvl1pPr marL="0" indent="0" algn="ctr">
              <a:buNone/>
              <a:defRPr sz="756"/>
            </a:lvl1pPr>
            <a:lvl2pPr marL="143972" indent="0" algn="ctr">
              <a:buNone/>
              <a:defRPr sz="630"/>
            </a:lvl2pPr>
            <a:lvl3pPr marL="287945" indent="0" algn="ctr">
              <a:buNone/>
              <a:defRPr sz="567"/>
            </a:lvl3pPr>
            <a:lvl4pPr marL="431917" indent="0" algn="ctr">
              <a:buNone/>
              <a:defRPr sz="504"/>
            </a:lvl4pPr>
            <a:lvl5pPr marL="575889" indent="0" algn="ctr">
              <a:buNone/>
              <a:defRPr sz="504"/>
            </a:lvl5pPr>
            <a:lvl6pPr marL="719861" indent="0" algn="ctr">
              <a:buNone/>
              <a:defRPr sz="504"/>
            </a:lvl6pPr>
            <a:lvl7pPr marL="863834" indent="0" algn="ctr">
              <a:buNone/>
              <a:defRPr sz="504"/>
            </a:lvl7pPr>
            <a:lvl8pPr marL="1007806" indent="0" algn="ctr">
              <a:buNone/>
              <a:defRPr sz="504"/>
            </a:lvl8pPr>
            <a:lvl9pPr marL="1151778" indent="0" algn="ctr">
              <a:buNone/>
              <a:defRPr sz="50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105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115032"/>
            <a:ext cx="620941" cy="18309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115032"/>
            <a:ext cx="1826826" cy="183099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1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8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538647"/>
            <a:ext cx="2483763" cy="898744"/>
          </a:xfrm>
        </p:spPr>
        <p:txBody>
          <a:bodyPr anchor="b"/>
          <a:lstStyle>
            <a:lvl1pPr>
              <a:defRPr sz="188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1445894"/>
            <a:ext cx="2483763" cy="472628"/>
          </a:xfrm>
        </p:spPr>
        <p:txBody>
          <a:bodyPr/>
          <a:lstStyle>
            <a:lvl1pPr marL="0" indent="0">
              <a:buNone/>
              <a:defRPr sz="756">
                <a:solidFill>
                  <a:schemeClr val="tx1"/>
                </a:solidFill>
              </a:defRPr>
            </a:lvl1pPr>
            <a:lvl2pPr marL="1439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2pPr>
            <a:lvl3pPr marL="287945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3pPr>
            <a:lvl4pPr marL="431917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4pPr>
            <a:lvl5pPr marL="575889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5pPr>
            <a:lvl6pPr marL="719861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6pPr>
            <a:lvl7pPr marL="863834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7pPr>
            <a:lvl8pPr marL="100780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8pPr>
            <a:lvl9pPr marL="1151778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15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575157"/>
            <a:ext cx="1223883" cy="13708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575157"/>
            <a:ext cx="1223883" cy="13708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79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15032"/>
            <a:ext cx="2483763" cy="41761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7" y="529645"/>
            <a:ext cx="1218258" cy="259570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7" y="789215"/>
            <a:ext cx="1218258" cy="11608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529645"/>
            <a:ext cx="1224258" cy="259570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789215"/>
            <a:ext cx="1224258" cy="116081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81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300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44039"/>
            <a:ext cx="928786" cy="504137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311085"/>
            <a:ext cx="1457861" cy="1535418"/>
          </a:xfrm>
        </p:spPr>
        <p:txBody>
          <a:bodyPr/>
          <a:lstStyle>
            <a:lvl1pPr>
              <a:defRPr sz="1008"/>
            </a:lvl1pPr>
            <a:lvl2pPr>
              <a:defRPr sz="882"/>
            </a:lvl2pPr>
            <a:lvl3pPr>
              <a:defRPr sz="756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648176"/>
            <a:ext cx="928786" cy="1200827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36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44039"/>
            <a:ext cx="928786" cy="504137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311085"/>
            <a:ext cx="1457861" cy="1535418"/>
          </a:xfrm>
        </p:spPr>
        <p:txBody>
          <a:bodyPr anchor="t"/>
          <a:lstStyle>
            <a:lvl1pPr marL="0" indent="0">
              <a:buNone/>
              <a:defRPr sz="1008"/>
            </a:lvl1pPr>
            <a:lvl2pPr marL="143972" indent="0">
              <a:buNone/>
              <a:defRPr sz="882"/>
            </a:lvl2pPr>
            <a:lvl3pPr marL="287945" indent="0">
              <a:buNone/>
              <a:defRPr sz="756"/>
            </a:lvl3pPr>
            <a:lvl4pPr marL="431917" indent="0">
              <a:buNone/>
              <a:defRPr sz="630"/>
            </a:lvl4pPr>
            <a:lvl5pPr marL="575889" indent="0">
              <a:buNone/>
              <a:defRPr sz="630"/>
            </a:lvl5pPr>
            <a:lvl6pPr marL="719861" indent="0">
              <a:buNone/>
              <a:defRPr sz="630"/>
            </a:lvl6pPr>
            <a:lvl7pPr marL="863834" indent="0">
              <a:buNone/>
              <a:defRPr sz="630"/>
            </a:lvl7pPr>
            <a:lvl8pPr marL="1007806" indent="0">
              <a:buNone/>
              <a:defRPr sz="630"/>
            </a:lvl8pPr>
            <a:lvl9pPr marL="1151778" indent="0">
              <a:buNone/>
              <a:defRPr sz="63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648176"/>
            <a:ext cx="928786" cy="1200827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115032"/>
            <a:ext cx="2483763" cy="417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575157"/>
            <a:ext cx="2483763" cy="1370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2002546"/>
            <a:ext cx="647938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299F-A97C-4C7C-81C5-E89F1C96336C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2002546"/>
            <a:ext cx="971907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2002546"/>
            <a:ext cx="647938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27917-5581-43BC-86D3-FED5D6EA12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75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7945" rtl="0" eaLnBrk="1" latinLnBrk="0" hangingPunct="1">
        <a:lnSpc>
          <a:spcPct val="90000"/>
        </a:lnSpc>
        <a:spcBef>
          <a:spcPct val="0"/>
        </a:spcBef>
        <a:buNone/>
        <a:defRPr sz="1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86" indent="-71986" algn="l" defTabSz="287945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1595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59931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503903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647875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9184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935820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79792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223764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1pPr>
      <a:lvl2pPr marL="143972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87945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31917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575889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19861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863834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07806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151778" algn="l" defTabSz="287945" rtl="0" eaLnBrk="1" latinLnBrk="0" hangingPunct="1">
        <a:defRPr sz="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B6FF370-5A23-8012-B26D-3DE15A9108D9}"/>
              </a:ext>
            </a:extLst>
          </p:cNvPr>
          <p:cNvGrpSpPr/>
          <p:nvPr/>
        </p:nvGrpSpPr>
        <p:grpSpPr>
          <a:xfrm>
            <a:off x="87313" y="99854"/>
            <a:ext cx="2705100" cy="1960880"/>
            <a:chOff x="4739005" y="1847215"/>
            <a:chExt cx="2705100" cy="1960880"/>
          </a:xfrm>
        </p:grpSpPr>
        <p:sp>
          <p:nvSpPr>
            <p:cNvPr id="13" name="流程图: 接点 12">
              <a:extLst>
                <a:ext uri="{FF2B5EF4-FFF2-40B4-BE49-F238E27FC236}">
                  <a16:creationId xmlns="" xmlns:a16="http://schemas.microsoft.com/office/drawing/2014/main" id="{CF0E371E-1326-4F7E-B654-C498FBA46E7F}"/>
                </a:ext>
              </a:extLst>
            </p:cNvPr>
            <p:cNvSpPr/>
            <p:nvPr/>
          </p:nvSpPr>
          <p:spPr bwMode="auto">
            <a:xfrm>
              <a:off x="5643880" y="2247265"/>
              <a:ext cx="1688465" cy="1560830"/>
            </a:xfrm>
            <a:prstGeom prst="flowChartConnector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流程图: 接点 13">
              <a:extLst>
                <a:ext uri="{FF2B5EF4-FFF2-40B4-BE49-F238E27FC236}">
                  <a16:creationId xmlns="" xmlns:a16="http://schemas.microsoft.com/office/drawing/2014/main" id="{748B6DD5-0B11-4A48-8320-F21D06EE2299}"/>
                </a:ext>
              </a:extLst>
            </p:cNvPr>
            <p:cNvSpPr/>
            <p:nvPr/>
          </p:nvSpPr>
          <p:spPr bwMode="auto">
            <a:xfrm>
              <a:off x="4805680" y="2247265"/>
              <a:ext cx="1688465" cy="1560830"/>
            </a:xfrm>
            <a:prstGeom prst="flowChartConnector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5">
              <a:extLst>
                <a:ext uri="{FF2B5EF4-FFF2-40B4-BE49-F238E27FC236}">
                  <a16:creationId xmlns="" xmlns:a16="http://schemas.microsoft.com/office/drawing/2014/main" id="{824F5F67-61FA-4333-B703-875FDA63EF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8230" y="2761615"/>
              <a:ext cx="760095" cy="27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1,449,745</a:t>
              </a:r>
              <a:endParaRPr lang="zh-CN" sz="1200">
                <a:effectLst/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11">
              <a:extLst>
                <a:ext uri="{FF2B5EF4-FFF2-40B4-BE49-F238E27FC236}">
                  <a16:creationId xmlns="" xmlns:a16="http://schemas.microsoft.com/office/drawing/2014/main" id="{33BD43CF-C0EB-447C-91DA-3CF0D0A656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0184" y="2713355"/>
              <a:ext cx="678816" cy="27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30,783</a:t>
              </a:r>
              <a:endParaRPr lang="zh-CN" sz="1200" dirty="0">
                <a:effectLst/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5">
              <a:extLst>
                <a:ext uri="{FF2B5EF4-FFF2-40B4-BE49-F238E27FC236}">
                  <a16:creationId xmlns="" xmlns:a16="http://schemas.microsoft.com/office/drawing/2014/main" id="{D9F461DF-EBF9-41F3-9E14-3C729A26A2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87390" y="2892107"/>
              <a:ext cx="665480" cy="27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81,130</a:t>
              </a:r>
              <a:endParaRPr lang="zh-CN" sz="1200" dirty="0">
                <a:effectLst/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文本框 5">
              <a:extLst>
                <a:ext uri="{FF2B5EF4-FFF2-40B4-BE49-F238E27FC236}">
                  <a16:creationId xmlns="" xmlns:a16="http://schemas.microsoft.com/office/drawing/2014/main" id="{78400342-0383-4BE0-A975-D5C4470D6E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9005" y="1951990"/>
              <a:ext cx="1447165" cy="27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Pipeline of our study</a:t>
              </a:r>
              <a:endParaRPr lang="zh-CN" sz="1200" dirty="0">
                <a:effectLst/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文本框 5">
              <a:extLst>
                <a:ext uri="{FF2B5EF4-FFF2-40B4-BE49-F238E27FC236}">
                  <a16:creationId xmlns="" xmlns:a16="http://schemas.microsoft.com/office/drawing/2014/main" id="{47642748-BEF5-48A6-A287-26B02D64C2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0130" y="1847215"/>
              <a:ext cx="1323975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en-US" sz="10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Pipeline in the study (PMID: 26439496)</a:t>
              </a:r>
              <a:endParaRPr lang="zh-CN" sz="1200" dirty="0">
                <a:effectLst/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09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Office PowerPoint</Application>
  <PresentationFormat>自定义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2</cp:revision>
  <dcterms:created xsi:type="dcterms:W3CDTF">2022-08-11T08:17:30Z</dcterms:created>
  <dcterms:modified xsi:type="dcterms:W3CDTF">2022-12-12T04:08:21Z</dcterms:modified>
</cp:coreProperties>
</file>