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7920038" cy="648017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>
        <p:scale>
          <a:sx n="90" d="100"/>
          <a:sy n="90" d="100"/>
        </p:scale>
        <p:origin x="-1661" y="-120"/>
      </p:cViewPr>
      <p:guideLst>
        <p:guide orient="horz" pos="2041"/>
        <p:guide pos="24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4003" y="1060529"/>
            <a:ext cx="6732032" cy="2256061"/>
          </a:xfrm>
        </p:spPr>
        <p:txBody>
          <a:bodyPr anchor="b"/>
          <a:lstStyle>
            <a:lvl1pPr algn="ctr">
              <a:defRPr sz="5197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005" y="3403592"/>
            <a:ext cx="5940029" cy="1564542"/>
          </a:xfrm>
        </p:spPr>
        <p:txBody>
          <a:bodyPr/>
          <a:lstStyle>
            <a:lvl1pPr marL="0" indent="0" algn="ctr">
              <a:buNone/>
              <a:defRPr sz="2079"/>
            </a:lvl1pPr>
            <a:lvl2pPr marL="395981" indent="0" algn="ctr">
              <a:buNone/>
              <a:defRPr sz="1732"/>
            </a:lvl2pPr>
            <a:lvl3pPr marL="791962" indent="0" algn="ctr">
              <a:buNone/>
              <a:defRPr sz="1559"/>
            </a:lvl3pPr>
            <a:lvl4pPr marL="1187943" indent="0" algn="ctr">
              <a:buNone/>
              <a:defRPr sz="1386"/>
            </a:lvl4pPr>
            <a:lvl5pPr marL="1583924" indent="0" algn="ctr">
              <a:buNone/>
              <a:defRPr sz="1386"/>
            </a:lvl5pPr>
            <a:lvl6pPr marL="1979905" indent="0" algn="ctr">
              <a:buNone/>
              <a:defRPr sz="1386"/>
            </a:lvl6pPr>
            <a:lvl7pPr marL="2375886" indent="0" algn="ctr">
              <a:buNone/>
              <a:defRPr sz="1386"/>
            </a:lvl7pPr>
            <a:lvl8pPr marL="2771866" indent="0" algn="ctr">
              <a:buNone/>
              <a:defRPr sz="1386"/>
            </a:lvl8pPr>
            <a:lvl9pPr marL="3167847" indent="0" algn="ctr">
              <a:buNone/>
              <a:defRPr sz="1386"/>
            </a:lvl9pPr>
          </a:lstStyle>
          <a:p>
            <a:r>
              <a:rPr lang="zh-CN" altLang="en-US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358E3-1722-450A-B60D-4FAF60284DCA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F386B-A01E-4A16-878F-C8B23CFFA7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60908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358E3-1722-450A-B60D-4FAF60284DCA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F386B-A01E-4A16-878F-C8B23CFFA7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9954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667778" y="345009"/>
            <a:ext cx="1707758" cy="5491649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44503" y="345009"/>
            <a:ext cx="5024274" cy="5491649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358E3-1722-450A-B60D-4FAF60284DCA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F386B-A01E-4A16-878F-C8B23CFFA7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489910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358E3-1722-450A-B60D-4FAF60284DCA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F386B-A01E-4A16-878F-C8B23CFFA7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81130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0378" y="1615546"/>
            <a:ext cx="6831033" cy="2695572"/>
          </a:xfrm>
        </p:spPr>
        <p:txBody>
          <a:bodyPr anchor="b"/>
          <a:lstStyle>
            <a:lvl1pPr>
              <a:defRPr sz="5197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0378" y="4336619"/>
            <a:ext cx="6831033" cy="1417538"/>
          </a:xfrm>
        </p:spPr>
        <p:txBody>
          <a:bodyPr/>
          <a:lstStyle>
            <a:lvl1pPr marL="0" indent="0">
              <a:buNone/>
              <a:defRPr sz="2079">
                <a:solidFill>
                  <a:schemeClr val="tx1"/>
                </a:solidFill>
              </a:defRPr>
            </a:lvl1pPr>
            <a:lvl2pPr marL="395981" indent="0">
              <a:buNone/>
              <a:defRPr sz="1732">
                <a:solidFill>
                  <a:schemeClr val="tx1">
                    <a:tint val="75000"/>
                  </a:schemeClr>
                </a:solidFill>
              </a:defRPr>
            </a:lvl2pPr>
            <a:lvl3pPr marL="791962" indent="0">
              <a:buNone/>
              <a:defRPr sz="1559">
                <a:solidFill>
                  <a:schemeClr val="tx1">
                    <a:tint val="75000"/>
                  </a:schemeClr>
                </a:solidFill>
              </a:defRPr>
            </a:lvl3pPr>
            <a:lvl4pPr marL="1187943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4pPr>
            <a:lvl5pPr marL="1583924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5pPr>
            <a:lvl6pPr marL="1979905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6pPr>
            <a:lvl7pPr marL="2375886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7pPr>
            <a:lvl8pPr marL="2771866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8pPr>
            <a:lvl9pPr marL="3167847" indent="0">
              <a:buNone/>
              <a:defRPr sz="138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358E3-1722-450A-B60D-4FAF60284DCA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F386B-A01E-4A16-878F-C8B23CFFA7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0218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44503" y="1725046"/>
            <a:ext cx="3366016" cy="411161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09519" y="1725046"/>
            <a:ext cx="3366016" cy="4111612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358E3-1722-450A-B60D-4FAF60284DCA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F386B-A01E-4A16-878F-C8B23CFFA7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6951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345011"/>
            <a:ext cx="6831033" cy="1252534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5535" y="1588543"/>
            <a:ext cx="3350547" cy="778521"/>
          </a:xfrm>
        </p:spPr>
        <p:txBody>
          <a:bodyPr anchor="b"/>
          <a:lstStyle>
            <a:lvl1pPr marL="0" indent="0">
              <a:buNone/>
              <a:defRPr sz="2079" b="1"/>
            </a:lvl1pPr>
            <a:lvl2pPr marL="395981" indent="0">
              <a:buNone/>
              <a:defRPr sz="1732" b="1"/>
            </a:lvl2pPr>
            <a:lvl3pPr marL="791962" indent="0">
              <a:buNone/>
              <a:defRPr sz="1559" b="1"/>
            </a:lvl3pPr>
            <a:lvl4pPr marL="1187943" indent="0">
              <a:buNone/>
              <a:defRPr sz="1386" b="1"/>
            </a:lvl4pPr>
            <a:lvl5pPr marL="1583924" indent="0">
              <a:buNone/>
              <a:defRPr sz="1386" b="1"/>
            </a:lvl5pPr>
            <a:lvl6pPr marL="1979905" indent="0">
              <a:buNone/>
              <a:defRPr sz="1386" b="1"/>
            </a:lvl6pPr>
            <a:lvl7pPr marL="2375886" indent="0">
              <a:buNone/>
              <a:defRPr sz="1386" b="1"/>
            </a:lvl7pPr>
            <a:lvl8pPr marL="2771866" indent="0">
              <a:buNone/>
              <a:defRPr sz="1386" b="1"/>
            </a:lvl8pPr>
            <a:lvl9pPr marL="3167847" indent="0">
              <a:buNone/>
              <a:defRPr sz="1386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5535" y="2367064"/>
            <a:ext cx="3350547" cy="348159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009520" y="1588543"/>
            <a:ext cx="3367048" cy="778521"/>
          </a:xfrm>
        </p:spPr>
        <p:txBody>
          <a:bodyPr anchor="b"/>
          <a:lstStyle>
            <a:lvl1pPr marL="0" indent="0">
              <a:buNone/>
              <a:defRPr sz="2079" b="1"/>
            </a:lvl1pPr>
            <a:lvl2pPr marL="395981" indent="0">
              <a:buNone/>
              <a:defRPr sz="1732" b="1"/>
            </a:lvl2pPr>
            <a:lvl3pPr marL="791962" indent="0">
              <a:buNone/>
              <a:defRPr sz="1559" b="1"/>
            </a:lvl3pPr>
            <a:lvl4pPr marL="1187943" indent="0">
              <a:buNone/>
              <a:defRPr sz="1386" b="1"/>
            </a:lvl4pPr>
            <a:lvl5pPr marL="1583924" indent="0">
              <a:buNone/>
              <a:defRPr sz="1386" b="1"/>
            </a:lvl5pPr>
            <a:lvl6pPr marL="1979905" indent="0">
              <a:buNone/>
              <a:defRPr sz="1386" b="1"/>
            </a:lvl6pPr>
            <a:lvl7pPr marL="2375886" indent="0">
              <a:buNone/>
              <a:defRPr sz="1386" b="1"/>
            </a:lvl7pPr>
            <a:lvl8pPr marL="2771866" indent="0">
              <a:buNone/>
              <a:defRPr sz="1386" b="1"/>
            </a:lvl8pPr>
            <a:lvl9pPr marL="3167847" indent="0">
              <a:buNone/>
              <a:defRPr sz="1386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009520" y="2367064"/>
            <a:ext cx="3367048" cy="3481594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358E3-1722-450A-B60D-4FAF60284DCA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F386B-A01E-4A16-878F-C8B23CFFA7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7256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358E3-1722-450A-B60D-4FAF60284DCA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F386B-A01E-4A16-878F-C8B23CFFA7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201041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358E3-1722-450A-B60D-4FAF60284DCA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F386B-A01E-4A16-878F-C8B23CFFA7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42899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432012"/>
            <a:ext cx="2554418" cy="1512041"/>
          </a:xfrm>
        </p:spPr>
        <p:txBody>
          <a:bodyPr anchor="b"/>
          <a:lstStyle>
            <a:lvl1pPr>
              <a:defRPr sz="2772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67048" y="933027"/>
            <a:ext cx="4009519" cy="4605124"/>
          </a:xfrm>
        </p:spPr>
        <p:txBody>
          <a:bodyPr/>
          <a:lstStyle>
            <a:lvl1pPr>
              <a:defRPr sz="2772"/>
            </a:lvl1pPr>
            <a:lvl2pPr>
              <a:defRPr sz="2425"/>
            </a:lvl2pPr>
            <a:lvl3pPr>
              <a:defRPr sz="2079"/>
            </a:lvl3pPr>
            <a:lvl4pPr>
              <a:defRPr sz="1732"/>
            </a:lvl4pPr>
            <a:lvl5pPr>
              <a:defRPr sz="1732"/>
            </a:lvl5pPr>
            <a:lvl6pPr>
              <a:defRPr sz="1732"/>
            </a:lvl6pPr>
            <a:lvl7pPr>
              <a:defRPr sz="1732"/>
            </a:lvl7pPr>
            <a:lvl8pPr>
              <a:defRPr sz="1732"/>
            </a:lvl8pPr>
            <a:lvl9pPr>
              <a:defRPr sz="1732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5534" y="1944052"/>
            <a:ext cx="2554418" cy="3601598"/>
          </a:xfrm>
        </p:spPr>
        <p:txBody>
          <a:bodyPr/>
          <a:lstStyle>
            <a:lvl1pPr marL="0" indent="0">
              <a:buNone/>
              <a:defRPr sz="1386"/>
            </a:lvl1pPr>
            <a:lvl2pPr marL="395981" indent="0">
              <a:buNone/>
              <a:defRPr sz="1213"/>
            </a:lvl2pPr>
            <a:lvl3pPr marL="791962" indent="0">
              <a:buNone/>
              <a:defRPr sz="1039"/>
            </a:lvl3pPr>
            <a:lvl4pPr marL="1187943" indent="0">
              <a:buNone/>
              <a:defRPr sz="866"/>
            </a:lvl4pPr>
            <a:lvl5pPr marL="1583924" indent="0">
              <a:buNone/>
              <a:defRPr sz="866"/>
            </a:lvl5pPr>
            <a:lvl6pPr marL="1979905" indent="0">
              <a:buNone/>
              <a:defRPr sz="866"/>
            </a:lvl6pPr>
            <a:lvl7pPr marL="2375886" indent="0">
              <a:buNone/>
              <a:defRPr sz="866"/>
            </a:lvl7pPr>
            <a:lvl8pPr marL="2771866" indent="0">
              <a:buNone/>
              <a:defRPr sz="866"/>
            </a:lvl8pPr>
            <a:lvl9pPr marL="3167847" indent="0">
              <a:buNone/>
              <a:defRPr sz="866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358E3-1722-450A-B60D-4FAF60284DCA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F386B-A01E-4A16-878F-C8B23CFFA7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9042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5534" y="432012"/>
            <a:ext cx="2554418" cy="1512041"/>
          </a:xfrm>
        </p:spPr>
        <p:txBody>
          <a:bodyPr anchor="b"/>
          <a:lstStyle>
            <a:lvl1pPr>
              <a:defRPr sz="2772"/>
            </a:lvl1pPr>
          </a:lstStyle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67048" y="933027"/>
            <a:ext cx="4009519" cy="4605124"/>
          </a:xfrm>
        </p:spPr>
        <p:txBody>
          <a:bodyPr anchor="t"/>
          <a:lstStyle>
            <a:lvl1pPr marL="0" indent="0">
              <a:buNone/>
              <a:defRPr sz="2772"/>
            </a:lvl1pPr>
            <a:lvl2pPr marL="395981" indent="0">
              <a:buNone/>
              <a:defRPr sz="2425"/>
            </a:lvl2pPr>
            <a:lvl3pPr marL="791962" indent="0">
              <a:buNone/>
              <a:defRPr sz="2079"/>
            </a:lvl3pPr>
            <a:lvl4pPr marL="1187943" indent="0">
              <a:buNone/>
              <a:defRPr sz="1732"/>
            </a:lvl4pPr>
            <a:lvl5pPr marL="1583924" indent="0">
              <a:buNone/>
              <a:defRPr sz="1732"/>
            </a:lvl5pPr>
            <a:lvl6pPr marL="1979905" indent="0">
              <a:buNone/>
              <a:defRPr sz="1732"/>
            </a:lvl6pPr>
            <a:lvl7pPr marL="2375886" indent="0">
              <a:buNone/>
              <a:defRPr sz="1732"/>
            </a:lvl7pPr>
            <a:lvl8pPr marL="2771866" indent="0">
              <a:buNone/>
              <a:defRPr sz="1732"/>
            </a:lvl8pPr>
            <a:lvl9pPr marL="3167847" indent="0">
              <a:buNone/>
              <a:defRPr sz="1732"/>
            </a:lvl9pPr>
          </a:lstStyle>
          <a:p>
            <a:r>
              <a:rPr lang="zh-CN" altLang="en-US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5534" y="1944052"/>
            <a:ext cx="2554418" cy="3601598"/>
          </a:xfrm>
        </p:spPr>
        <p:txBody>
          <a:bodyPr/>
          <a:lstStyle>
            <a:lvl1pPr marL="0" indent="0">
              <a:buNone/>
              <a:defRPr sz="1386"/>
            </a:lvl1pPr>
            <a:lvl2pPr marL="395981" indent="0">
              <a:buNone/>
              <a:defRPr sz="1213"/>
            </a:lvl2pPr>
            <a:lvl3pPr marL="791962" indent="0">
              <a:buNone/>
              <a:defRPr sz="1039"/>
            </a:lvl3pPr>
            <a:lvl4pPr marL="1187943" indent="0">
              <a:buNone/>
              <a:defRPr sz="866"/>
            </a:lvl4pPr>
            <a:lvl5pPr marL="1583924" indent="0">
              <a:buNone/>
              <a:defRPr sz="866"/>
            </a:lvl5pPr>
            <a:lvl6pPr marL="1979905" indent="0">
              <a:buNone/>
              <a:defRPr sz="866"/>
            </a:lvl6pPr>
            <a:lvl7pPr marL="2375886" indent="0">
              <a:buNone/>
              <a:defRPr sz="866"/>
            </a:lvl7pPr>
            <a:lvl8pPr marL="2771866" indent="0">
              <a:buNone/>
              <a:defRPr sz="866"/>
            </a:lvl8pPr>
            <a:lvl9pPr marL="3167847" indent="0">
              <a:buNone/>
              <a:defRPr sz="866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358E3-1722-450A-B60D-4FAF60284DCA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9F386B-A01E-4A16-878F-C8B23CFFA7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78480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44503" y="345011"/>
            <a:ext cx="6831033" cy="12525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4503" y="1725046"/>
            <a:ext cx="6831033" cy="41116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二级</a:t>
            </a:r>
          </a:p>
          <a:p>
            <a:pPr lvl="2"/>
            <a:r>
              <a:rPr lang="zh-CN" altLang="en-US"/>
              <a:t>三级</a:t>
            </a:r>
          </a:p>
          <a:p>
            <a:pPr lvl="3"/>
            <a:r>
              <a:rPr lang="zh-CN" altLang="en-US"/>
              <a:t>四级</a:t>
            </a:r>
          </a:p>
          <a:p>
            <a:pPr lvl="4"/>
            <a:r>
              <a:rPr lang="zh-CN" altLang="en-US"/>
              <a:t>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4502" y="6006164"/>
            <a:ext cx="1782009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358E3-1722-450A-B60D-4FAF60284DCA}" type="datetimeFigureOut">
              <a:rPr lang="zh-CN" altLang="en-US" smtClean="0"/>
              <a:t>2022/12/12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23513" y="6006164"/>
            <a:ext cx="2673013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593527" y="6006164"/>
            <a:ext cx="1782009" cy="34500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3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9F386B-A01E-4A16-878F-C8B23CFFA7E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5924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791962" rtl="0" eaLnBrk="1" latinLnBrk="0" hangingPunct="1">
        <a:lnSpc>
          <a:spcPct val="90000"/>
        </a:lnSpc>
        <a:spcBef>
          <a:spcPct val="0"/>
        </a:spcBef>
        <a:buNone/>
        <a:defRPr sz="381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7990" indent="-197990" algn="l" defTabSz="791962" rtl="0" eaLnBrk="1" latinLnBrk="0" hangingPunct="1">
        <a:lnSpc>
          <a:spcPct val="90000"/>
        </a:lnSpc>
        <a:spcBef>
          <a:spcPts val="866"/>
        </a:spcBef>
        <a:buFont typeface="Arial" panose="020B0604020202020204" pitchFamily="34" charset="0"/>
        <a:buChar char="•"/>
        <a:defRPr sz="2425" kern="1200">
          <a:solidFill>
            <a:schemeClr val="tx1"/>
          </a:solidFill>
          <a:latin typeface="+mn-lt"/>
          <a:ea typeface="+mn-ea"/>
          <a:cs typeface="+mn-cs"/>
        </a:defRPr>
      </a:lvl1pPr>
      <a:lvl2pPr marL="593971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2079" kern="1200">
          <a:solidFill>
            <a:schemeClr val="tx1"/>
          </a:solidFill>
          <a:latin typeface="+mn-lt"/>
          <a:ea typeface="+mn-ea"/>
          <a:cs typeface="+mn-cs"/>
        </a:defRPr>
      </a:lvl2pPr>
      <a:lvl3pPr marL="989952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732" kern="1200">
          <a:solidFill>
            <a:schemeClr val="tx1"/>
          </a:solidFill>
          <a:latin typeface="+mn-lt"/>
          <a:ea typeface="+mn-ea"/>
          <a:cs typeface="+mn-cs"/>
        </a:defRPr>
      </a:lvl3pPr>
      <a:lvl4pPr marL="1385933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4pPr>
      <a:lvl5pPr marL="1781914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5pPr>
      <a:lvl6pPr marL="2177895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6pPr>
      <a:lvl7pPr marL="2573876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7pPr>
      <a:lvl8pPr marL="2969857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8pPr>
      <a:lvl9pPr marL="3365838" indent="-197990" algn="l" defTabSz="791962" rtl="0" eaLnBrk="1" latinLnBrk="0" hangingPunct="1">
        <a:lnSpc>
          <a:spcPct val="90000"/>
        </a:lnSpc>
        <a:spcBef>
          <a:spcPts val="433"/>
        </a:spcBef>
        <a:buFont typeface="Arial" panose="020B0604020202020204" pitchFamily="34" charset="0"/>
        <a:buChar char="•"/>
        <a:defRPr sz="155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1pPr>
      <a:lvl2pPr marL="395981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2pPr>
      <a:lvl3pPr marL="791962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3pPr>
      <a:lvl4pPr marL="1187943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4pPr>
      <a:lvl5pPr marL="1583924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5pPr>
      <a:lvl6pPr marL="1979905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6pPr>
      <a:lvl7pPr marL="2375886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7pPr>
      <a:lvl8pPr marL="2771866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8pPr>
      <a:lvl9pPr marL="3167847" algn="l" defTabSz="791962" rtl="0" eaLnBrk="1" latinLnBrk="0" hangingPunct="1">
        <a:defRPr sz="155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图片 72">
            <a:extLst>
              <a:ext uri="{FF2B5EF4-FFF2-40B4-BE49-F238E27FC236}">
                <a16:creationId xmlns="" xmlns:a16="http://schemas.microsoft.com/office/drawing/2014/main" id="{DE9B5AD7-1761-A6E5-3729-AB36BB48B68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479" b="1754"/>
          <a:stretch/>
        </p:blipFill>
        <p:spPr>
          <a:xfrm>
            <a:off x="486213" y="155406"/>
            <a:ext cx="7289096" cy="5874554"/>
          </a:xfrm>
          <a:prstGeom prst="rect">
            <a:avLst/>
          </a:prstGeom>
        </p:spPr>
      </p:pic>
      <p:sp>
        <p:nvSpPr>
          <p:cNvPr id="74" name="文本框 3">
            <a:extLst>
              <a:ext uri="{FF2B5EF4-FFF2-40B4-BE49-F238E27FC236}">
                <a16:creationId xmlns="" xmlns:a16="http://schemas.microsoft.com/office/drawing/2014/main" id="{9121275A-D239-4CF5-8A18-B97AE90403BC}"/>
              </a:ext>
            </a:extLst>
          </p:cNvPr>
          <p:cNvSpPr txBox="1"/>
          <p:nvPr/>
        </p:nvSpPr>
        <p:spPr>
          <a:xfrm rot="16200000">
            <a:off x="-2861268" y="2994190"/>
            <a:ext cx="592378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ctr"/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−Log</a:t>
            </a:r>
            <a:r>
              <a:rPr lang="en-US" altLang="zh-CN" sz="1000" baseline="-25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10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(</a:t>
            </a:r>
            <a:r>
              <a:rPr lang="en-US" altLang="zh-CN" sz="1000" i="1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P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</a:t>
            </a: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value)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75" name="文本框 4">
            <a:extLst>
              <a:ext uri="{FF2B5EF4-FFF2-40B4-BE49-F238E27FC236}">
                <a16:creationId xmlns="" xmlns:a16="http://schemas.microsoft.com/office/drawing/2014/main" id="{DAF23258-C8CD-40A3-8E1F-7D6F78EECC7A}"/>
              </a:ext>
            </a:extLst>
          </p:cNvPr>
          <p:cNvSpPr txBox="1"/>
          <p:nvPr/>
        </p:nvSpPr>
        <p:spPr>
          <a:xfrm>
            <a:off x="436909" y="6205547"/>
            <a:ext cx="732301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ctr"/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Editing frequency in tumor </a:t>
            </a:r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− </a:t>
            </a:r>
            <a:r>
              <a:rPr lang="en-US" altLang="zh-CN" sz="1000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editing frequency in normal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76" name="文本框 5">
            <a:extLst>
              <a:ext uri="{FF2B5EF4-FFF2-40B4-BE49-F238E27FC236}">
                <a16:creationId xmlns="" xmlns:a16="http://schemas.microsoft.com/office/drawing/2014/main" id="{D2B4AEDF-1537-40A0-B4BB-41B054DF3518}"/>
              </a:ext>
            </a:extLst>
          </p:cNvPr>
          <p:cNvSpPr txBox="1"/>
          <p:nvPr/>
        </p:nvSpPr>
        <p:spPr>
          <a:xfrm>
            <a:off x="601646" y="651507"/>
            <a:ext cx="7241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DDX58</a:t>
            </a:r>
            <a:endParaRPr lang="zh-CN" altLang="en-US" sz="100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77" name="文本框 6">
            <a:extLst>
              <a:ext uri="{FF2B5EF4-FFF2-40B4-BE49-F238E27FC236}">
                <a16:creationId xmlns="" xmlns:a16="http://schemas.microsoft.com/office/drawing/2014/main" id="{A684EE8E-AD18-4837-A9CE-D2432F31E27B}"/>
              </a:ext>
            </a:extLst>
          </p:cNvPr>
          <p:cNvSpPr txBox="1"/>
          <p:nvPr/>
        </p:nvSpPr>
        <p:spPr>
          <a:xfrm>
            <a:off x="2969149" y="419706"/>
            <a:ext cx="6515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LPP</a:t>
            </a:r>
            <a:endParaRPr lang="zh-CN" altLang="en-US" sz="100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78" name="文本框 8">
            <a:extLst>
              <a:ext uri="{FF2B5EF4-FFF2-40B4-BE49-F238E27FC236}">
                <a16:creationId xmlns="" xmlns:a16="http://schemas.microsoft.com/office/drawing/2014/main" id="{6870BB90-E2E9-42DD-9564-692B765FA887}"/>
              </a:ext>
            </a:extLst>
          </p:cNvPr>
          <p:cNvSpPr txBox="1"/>
          <p:nvPr/>
        </p:nvSpPr>
        <p:spPr>
          <a:xfrm>
            <a:off x="5559316" y="411872"/>
            <a:ext cx="7530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TPM4</a:t>
            </a:r>
            <a:endParaRPr lang="zh-CN" altLang="en-US" sz="100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79" name="文本框 9">
            <a:extLst>
              <a:ext uri="{FF2B5EF4-FFF2-40B4-BE49-F238E27FC236}">
                <a16:creationId xmlns="" xmlns:a16="http://schemas.microsoft.com/office/drawing/2014/main" id="{6D6153FB-A2CF-46F2-82D3-461DF875C57C}"/>
              </a:ext>
            </a:extLst>
          </p:cNvPr>
          <p:cNvSpPr txBox="1"/>
          <p:nvPr/>
        </p:nvSpPr>
        <p:spPr>
          <a:xfrm>
            <a:off x="7123799" y="435419"/>
            <a:ext cx="6515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RAB25</a:t>
            </a:r>
            <a:endParaRPr lang="zh-CN" altLang="en-US" sz="100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80" name="文本框 10">
            <a:extLst>
              <a:ext uri="{FF2B5EF4-FFF2-40B4-BE49-F238E27FC236}">
                <a16:creationId xmlns="" xmlns:a16="http://schemas.microsoft.com/office/drawing/2014/main" id="{7B334241-0D60-45F2-A6D6-54EACAEFD5D4}"/>
              </a:ext>
            </a:extLst>
          </p:cNvPr>
          <p:cNvSpPr txBox="1"/>
          <p:nvPr/>
        </p:nvSpPr>
        <p:spPr>
          <a:xfrm>
            <a:off x="448113" y="1939588"/>
            <a:ext cx="15123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b="1" dirty="0">
                <a:solidFill>
                  <a:srgbClr val="008000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CAediting_390714</a:t>
            </a:r>
          </a:p>
          <a:p>
            <a:r>
              <a:rPr lang="en-US" altLang="zh-CN" sz="1000" b="1" i="1" dirty="0">
                <a:solidFill>
                  <a:srgbClr val="008000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GRIA2</a:t>
            </a:r>
            <a:endParaRPr lang="zh-CN" altLang="en-US" sz="1000" b="1" dirty="0">
              <a:solidFill>
                <a:srgbClr val="008000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81" name="文本框 11">
            <a:extLst>
              <a:ext uri="{FF2B5EF4-FFF2-40B4-BE49-F238E27FC236}">
                <a16:creationId xmlns="" xmlns:a16="http://schemas.microsoft.com/office/drawing/2014/main" id="{661F2800-2B29-41B3-AF5E-FEDEBAE1C72E}"/>
              </a:ext>
            </a:extLst>
          </p:cNvPr>
          <p:cNvSpPr txBox="1"/>
          <p:nvPr/>
        </p:nvSpPr>
        <p:spPr>
          <a:xfrm>
            <a:off x="517567" y="3465219"/>
            <a:ext cx="72416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CYB5A</a:t>
            </a:r>
            <a:endParaRPr lang="zh-CN" altLang="en-US" sz="100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82" name="文本框 12">
            <a:extLst>
              <a:ext uri="{FF2B5EF4-FFF2-40B4-BE49-F238E27FC236}">
                <a16:creationId xmlns="" xmlns:a16="http://schemas.microsoft.com/office/drawing/2014/main" id="{C8EC0951-5AF6-4965-B5BC-3A6FBB72212B}"/>
              </a:ext>
            </a:extLst>
          </p:cNvPr>
          <p:cNvSpPr txBox="1"/>
          <p:nvPr/>
        </p:nvSpPr>
        <p:spPr>
          <a:xfrm>
            <a:off x="1204266" y="5083184"/>
            <a:ext cx="7650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TRIM24</a:t>
            </a:r>
            <a:endParaRPr lang="zh-CN" altLang="en-US" sz="100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84" name="文本框 14">
            <a:extLst>
              <a:ext uri="{FF2B5EF4-FFF2-40B4-BE49-F238E27FC236}">
                <a16:creationId xmlns="" xmlns:a16="http://schemas.microsoft.com/office/drawing/2014/main" id="{DC6C399D-7B9D-4221-A2B8-1C8DD24D5FF5}"/>
              </a:ext>
            </a:extLst>
          </p:cNvPr>
          <p:cNvSpPr txBox="1"/>
          <p:nvPr/>
        </p:nvSpPr>
        <p:spPr>
          <a:xfrm>
            <a:off x="2753510" y="3550027"/>
            <a:ext cx="6515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TPM4</a:t>
            </a:r>
            <a:endParaRPr lang="zh-CN" altLang="en-US" sz="100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85" name="文本框 15">
            <a:extLst>
              <a:ext uri="{FF2B5EF4-FFF2-40B4-BE49-F238E27FC236}">
                <a16:creationId xmlns="" xmlns:a16="http://schemas.microsoft.com/office/drawing/2014/main" id="{B51B861E-2ACE-4008-980F-D0FD31B03100}"/>
              </a:ext>
            </a:extLst>
          </p:cNvPr>
          <p:cNvSpPr txBox="1"/>
          <p:nvPr/>
        </p:nvSpPr>
        <p:spPr>
          <a:xfrm>
            <a:off x="2743068" y="4952228"/>
            <a:ext cx="6515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GMPS</a:t>
            </a:r>
            <a:endParaRPr lang="zh-CN" altLang="en-US" sz="100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86" name="文本框 16">
            <a:extLst>
              <a:ext uri="{FF2B5EF4-FFF2-40B4-BE49-F238E27FC236}">
                <a16:creationId xmlns="" xmlns:a16="http://schemas.microsoft.com/office/drawing/2014/main" id="{9DD9ADF8-BC3F-48BA-92CE-AE0344EEA641}"/>
              </a:ext>
            </a:extLst>
          </p:cNvPr>
          <p:cNvSpPr txBox="1"/>
          <p:nvPr/>
        </p:nvSpPr>
        <p:spPr>
          <a:xfrm>
            <a:off x="3341507" y="2062390"/>
            <a:ext cx="6515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GMPS</a:t>
            </a:r>
            <a:endParaRPr lang="zh-CN" altLang="en-US" sz="100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87" name="文本框 17">
            <a:extLst>
              <a:ext uri="{FF2B5EF4-FFF2-40B4-BE49-F238E27FC236}">
                <a16:creationId xmlns="" xmlns:a16="http://schemas.microsoft.com/office/drawing/2014/main" id="{E91C124D-186D-42AE-A990-155F27945551}"/>
              </a:ext>
            </a:extLst>
          </p:cNvPr>
          <p:cNvSpPr txBox="1"/>
          <p:nvPr/>
        </p:nvSpPr>
        <p:spPr>
          <a:xfrm>
            <a:off x="3394578" y="3326391"/>
            <a:ext cx="8631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ERCC4</a:t>
            </a:r>
            <a:endParaRPr lang="zh-CN" altLang="en-US" sz="100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88" name="文本框 18">
            <a:extLst>
              <a:ext uri="{FF2B5EF4-FFF2-40B4-BE49-F238E27FC236}">
                <a16:creationId xmlns="" xmlns:a16="http://schemas.microsoft.com/office/drawing/2014/main" id="{C261AF92-4D90-41FC-A85D-52D20C8FE51F}"/>
              </a:ext>
            </a:extLst>
          </p:cNvPr>
          <p:cNvSpPr txBox="1"/>
          <p:nvPr/>
        </p:nvSpPr>
        <p:spPr>
          <a:xfrm>
            <a:off x="3661824" y="4898860"/>
            <a:ext cx="11818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BCL2</a:t>
            </a:r>
            <a:endParaRPr lang="zh-CN" altLang="en-US" sz="100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89" name="文本框 19">
            <a:extLst>
              <a:ext uri="{FF2B5EF4-FFF2-40B4-BE49-F238E27FC236}">
                <a16:creationId xmlns="" xmlns:a16="http://schemas.microsoft.com/office/drawing/2014/main" id="{48BAEC13-DE10-4B02-8B62-43E499F8067F}"/>
              </a:ext>
            </a:extLst>
          </p:cNvPr>
          <p:cNvSpPr txBox="1"/>
          <p:nvPr/>
        </p:nvSpPr>
        <p:spPr>
          <a:xfrm>
            <a:off x="4954993" y="1739533"/>
            <a:ext cx="13573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CAediting_1478179</a:t>
            </a:r>
          </a:p>
          <a:p>
            <a:pPr algn="r"/>
            <a:r>
              <a:rPr lang="en-US" altLang="zh-CN" sz="1000" b="1" i="1" dirty="0">
                <a:solidFill>
                  <a:srgbClr val="C00000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APOL1</a:t>
            </a:r>
            <a:endParaRPr lang="zh-CN" altLang="en-US" sz="1000" b="1" i="1" dirty="0">
              <a:solidFill>
                <a:srgbClr val="C00000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90" name="文本框 20">
            <a:extLst>
              <a:ext uri="{FF2B5EF4-FFF2-40B4-BE49-F238E27FC236}">
                <a16:creationId xmlns="" xmlns:a16="http://schemas.microsoft.com/office/drawing/2014/main" id="{9ABF0956-1741-45B7-B2FA-4DA9DBAD91F3}"/>
              </a:ext>
            </a:extLst>
          </p:cNvPr>
          <p:cNvSpPr txBox="1"/>
          <p:nvPr/>
        </p:nvSpPr>
        <p:spPr>
          <a:xfrm>
            <a:off x="5508778" y="3365415"/>
            <a:ext cx="7530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DDX58</a:t>
            </a:r>
            <a:endParaRPr lang="zh-CN" altLang="en-US" sz="100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91" name="文本框 21">
            <a:extLst>
              <a:ext uri="{FF2B5EF4-FFF2-40B4-BE49-F238E27FC236}">
                <a16:creationId xmlns="" xmlns:a16="http://schemas.microsoft.com/office/drawing/2014/main" id="{6B25BC45-7167-41C6-8341-C34F5267717C}"/>
              </a:ext>
            </a:extLst>
          </p:cNvPr>
          <p:cNvSpPr txBox="1"/>
          <p:nvPr/>
        </p:nvSpPr>
        <p:spPr>
          <a:xfrm>
            <a:off x="5559316" y="4747061"/>
            <a:ext cx="75300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DAPK2</a:t>
            </a:r>
            <a:endParaRPr lang="zh-CN" altLang="en-US" sz="100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92" name="文本框 23">
            <a:extLst>
              <a:ext uri="{FF2B5EF4-FFF2-40B4-BE49-F238E27FC236}">
                <a16:creationId xmlns="" xmlns:a16="http://schemas.microsoft.com/office/drawing/2014/main" id="{EC9DD75C-4A7E-4272-95BF-BC7860A2FCF8}"/>
              </a:ext>
            </a:extLst>
          </p:cNvPr>
          <p:cNvSpPr txBox="1"/>
          <p:nvPr/>
        </p:nvSpPr>
        <p:spPr>
          <a:xfrm>
            <a:off x="7030304" y="3449501"/>
            <a:ext cx="6515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GMPS</a:t>
            </a:r>
            <a:endParaRPr lang="zh-CN" altLang="en-US" sz="100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93" name="文本框 25">
            <a:extLst>
              <a:ext uri="{FF2B5EF4-FFF2-40B4-BE49-F238E27FC236}">
                <a16:creationId xmlns="" xmlns:a16="http://schemas.microsoft.com/office/drawing/2014/main" id="{48BAEC13-DE10-4B02-8B62-43E499F8067F}"/>
              </a:ext>
            </a:extLst>
          </p:cNvPr>
          <p:cNvSpPr txBox="1"/>
          <p:nvPr/>
        </p:nvSpPr>
        <p:spPr>
          <a:xfrm>
            <a:off x="6492881" y="4744971"/>
            <a:ext cx="13573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CAediting_1478179</a:t>
            </a:r>
          </a:p>
          <a:p>
            <a:pPr algn="r"/>
            <a:r>
              <a:rPr lang="en-US" altLang="zh-CN" sz="1000" b="1" i="1" dirty="0">
                <a:solidFill>
                  <a:srgbClr val="C00000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APOL1</a:t>
            </a:r>
            <a:endParaRPr lang="zh-CN" altLang="en-US" sz="1000" b="1" i="1" dirty="0">
              <a:solidFill>
                <a:srgbClr val="C00000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94" name="文本框 26">
            <a:extLst>
              <a:ext uri="{FF2B5EF4-FFF2-40B4-BE49-F238E27FC236}">
                <a16:creationId xmlns="" xmlns:a16="http://schemas.microsoft.com/office/drawing/2014/main" id="{48BAEC13-DE10-4B02-8B62-43E499F8067F}"/>
              </a:ext>
            </a:extLst>
          </p:cNvPr>
          <p:cNvSpPr txBox="1"/>
          <p:nvPr/>
        </p:nvSpPr>
        <p:spPr>
          <a:xfrm>
            <a:off x="3536110" y="419706"/>
            <a:ext cx="13573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b="1" dirty="0">
                <a:solidFill>
                  <a:srgbClr val="C00000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CAediting_1478179</a:t>
            </a:r>
          </a:p>
          <a:p>
            <a:pPr algn="r"/>
            <a:r>
              <a:rPr lang="en-US" altLang="zh-CN" sz="1000" b="1" i="1" dirty="0">
                <a:solidFill>
                  <a:srgbClr val="C00000"/>
                </a:solidFill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APOL1</a:t>
            </a:r>
            <a:endParaRPr lang="zh-CN" altLang="en-US" sz="1000" b="1" i="1" dirty="0">
              <a:solidFill>
                <a:srgbClr val="C00000"/>
              </a:solidFill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95" name="文本框 27">
            <a:extLst>
              <a:ext uri="{FF2B5EF4-FFF2-40B4-BE49-F238E27FC236}">
                <a16:creationId xmlns="" xmlns:a16="http://schemas.microsoft.com/office/drawing/2014/main" id="{A684EE8E-AD18-4837-A9CE-D2432F31E27B}"/>
              </a:ext>
            </a:extLst>
          </p:cNvPr>
          <p:cNvSpPr txBox="1"/>
          <p:nvPr/>
        </p:nvSpPr>
        <p:spPr>
          <a:xfrm>
            <a:off x="6384609" y="1975752"/>
            <a:ext cx="6515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LPP</a:t>
            </a:r>
            <a:endParaRPr lang="zh-CN" altLang="en-US" sz="100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25" name="文本框 4">
            <a:extLst>
              <a:ext uri="{FF2B5EF4-FFF2-40B4-BE49-F238E27FC236}">
                <a16:creationId xmlns="" xmlns:a16="http://schemas.microsoft.com/office/drawing/2014/main" id="{DAF23258-C8CD-40A3-8E1F-7D6F78EECC7A}"/>
              </a:ext>
            </a:extLst>
          </p:cNvPr>
          <p:cNvSpPr txBox="1"/>
          <p:nvPr/>
        </p:nvSpPr>
        <p:spPr>
          <a:xfrm>
            <a:off x="517567" y="5974080"/>
            <a:ext cx="14680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   -0.3     0.0     0.3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26" name="文本框 4">
            <a:extLst>
              <a:ext uri="{FF2B5EF4-FFF2-40B4-BE49-F238E27FC236}">
                <a16:creationId xmlns="" xmlns:a16="http://schemas.microsoft.com/office/drawing/2014/main" id="{DAF23258-C8CD-40A3-8E1F-7D6F78EECC7A}"/>
              </a:ext>
            </a:extLst>
          </p:cNvPr>
          <p:cNvSpPr txBox="1"/>
          <p:nvPr/>
        </p:nvSpPr>
        <p:spPr>
          <a:xfrm>
            <a:off x="1936929" y="5967809"/>
            <a:ext cx="14680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   -0.3      0.0     0.3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27" name="文本框 4">
            <a:extLst>
              <a:ext uri="{FF2B5EF4-FFF2-40B4-BE49-F238E27FC236}">
                <a16:creationId xmlns="" xmlns:a16="http://schemas.microsoft.com/office/drawing/2014/main" id="{DAF23258-C8CD-40A3-8E1F-7D6F78EECC7A}"/>
              </a:ext>
            </a:extLst>
          </p:cNvPr>
          <p:cNvSpPr txBox="1"/>
          <p:nvPr/>
        </p:nvSpPr>
        <p:spPr>
          <a:xfrm>
            <a:off x="3424302" y="5965111"/>
            <a:ext cx="14680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   -0.3     0.0     0.3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28" name="文本框 4">
            <a:extLst>
              <a:ext uri="{FF2B5EF4-FFF2-40B4-BE49-F238E27FC236}">
                <a16:creationId xmlns="" xmlns:a16="http://schemas.microsoft.com/office/drawing/2014/main" id="{DAF23258-C8CD-40A3-8E1F-7D6F78EECC7A}"/>
              </a:ext>
            </a:extLst>
          </p:cNvPr>
          <p:cNvSpPr txBox="1"/>
          <p:nvPr/>
        </p:nvSpPr>
        <p:spPr>
          <a:xfrm>
            <a:off x="4843664" y="5958840"/>
            <a:ext cx="14680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   -0.3      0.0     0.3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29" name="文本框 4">
            <a:extLst>
              <a:ext uri="{FF2B5EF4-FFF2-40B4-BE49-F238E27FC236}">
                <a16:creationId xmlns="" xmlns:a16="http://schemas.microsoft.com/office/drawing/2014/main" id="{DAF23258-C8CD-40A3-8E1F-7D6F78EECC7A}"/>
              </a:ext>
            </a:extLst>
          </p:cNvPr>
          <p:cNvSpPr txBox="1"/>
          <p:nvPr/>
        </p:nvSpPr>
        <p:spPr>
          <a:xfrm>
            <a:off x="6311755" y="5967809"/>
            <a:ext cx="14680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   -0.3      0.0     0.3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30" name="文本框 4">
            <a:extLst>
              <a:ext uri="{FF2B5EF4-FFF2-40B4-BE49-F238E27FC236}">
                <a16:creationId xmlns="" xmlns:a16="http://schemas.microsoft.com/office/drawing/2014/main" id="{DAF23258-C8CD-40A3-8E1F-7D6F78EECC7A}"/>
              </a:ext>
            </a:extLst>
          </p:cNvPr>
          <p:cNvSpPr txBox="1"/>
          <p:nvPr/>
        </p:nvSpPr>
        <p:spPr>
          <a:xfrm>
            <a:off x="-4148" y="4604179"/>
            <a:ext cx="5686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10.0</a:t>
            </a:r>
          </a:p>
          <a:p>
            <a:pPr algn="r"/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/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7.5</a:t>
            </a:r>
          </a:p>
          <a:p>
            <a:pPr algn="r"/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/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5.0</a:t>
            </a:r>
          </a:p>
          <a:p>
            <a:pPr algn="r"/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/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2.5</a:t>
            </a:r>
          </a:p>
          <a:p>
            <a:pPr algn="r"/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/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0.0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31" name="文本框 4">
            <a:extLst>
              <a:ext uri="{FF2B5EF4-FFF2-40B4-BE49-F238E27FC236}">
                <a16:creationId xmlns="" xmlns:a16="http://schemas.microsoft.com/office/drawing/2014/main" id="{DAF23258-C8CD-40A3-8E1F-7D6F78EECC7A}"/>
              </a:ext>
            </a:extLst>
          </p:cNvPr>
          <p:cNvSpPr txBox="1"/>
          <p:nvPr/>
        </p:nvSpPr>
        <p:spPr>
          <a:xfrm>
            <a:off x="-4149" y="3126851"/>
            <a:ext cx="5686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10.0</a:t>
            </a:r>
          </a:p>
          <a:p>
            <a:pPr algn="r"/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/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7.5</a:t>
            </a:r>
          </a:p>
          <a:p>
            <a:pPr algn="r"/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/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5.0</a:t>
            </a:r>
          </a:p>
          <a:p>
            <a:pPr algn="r"/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/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2.5</a:t>
            </a:r>
          </a:p>
          <a:p>
            <a:pPr algn="r"/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/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0.0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32" name="文本框 4">
            <a:extLst>
              <a:ext uri="{FF2B5EF4-FFF2-40B4-BE49-F238E27FC236}">
                <a16:creationId xmlns="" xmlns:a16="http://schemas.microsoft.com/office/drawing/2014/main" id="{DAF23258-C8CD-40A3-8E1F-7D6F78EECC7A}"/>
              </a:ext>
            </a:extLst>
          </p:cNvPr>
          <p:cNvSpPr txBox="1"/>
          <p:nvPr/>
        </p:nvSpPr>
        <p:spPr>
          <a:xfrm>
            <a:off x="34665" y="1681484"/>
            <a:ext cx="529798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10.0</a:t>
            </a:r>
          </a:p>
          <a:p>
            <a:pPr algn="r"/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/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7.5</a:t>
            </a:r>
          </a:p>
          <a:p>
            <a:pPr algn="r"/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/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5.0</a:t>
            </a:r>
          </a:p>
          <a:p>
            <a:pPr algn="r"/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/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2.5</a:t>
            </a:r>
          </a:p>
          <a:p>
            <a:pPr algn="r"/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/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0.0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33" name="文本框 4">
            <a:extLst>
              <a:ext uri="{FF2B5EF4-FFF2-40B4-BE49-F238E27FC236}">
                <a16:creationId xmlns="" xmlns:a16="http://schemas.microsoft.com/office/drawing/2014/main" id="{DAF23258-C8CD-40A3-8E1F-7D6F78EECC7A}"/>
              </a:ext>
            </a:extLst>
          </p:cNvPr>
          <p:cNvSpPr txBox="1"/>
          <p:nvPr/>
        </p:nvSpPr>
        <p:spPr>
          <a:xfrm>
            <a:off x="-4150" y="204156"/>
            <a:ext cx="56861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10.0</a:t>
            </a:r>
          </a:p>
          <a:p>
            <a:pPr algn="r"/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/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7.5</a:t>
            </a:r>
          </a:p>
          <a:p>
            <a:pPr algn="r"/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/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5.0</a:t>
            </a:r>
          </a:p>
          <a:p>
            <a:pPr algn="r"/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/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2.5</a:t>
            </a:r>
          </a:p>
          <a:p>
            <a:pPr algn="r"/>
            <a:endParaRPr lang="en-US" altLang="zh-CN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  <a:p>
            <a:pPr algn="r"/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0.0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34" name="文本框 4">
            <a:extLst>
              <a:ext uri="{FF2B5EF4-FFF2-40B4-BE49-F238E27FC236}">
                <a16:creationId xmlns="" xmlns:a16="http://schemas.microsoft.com/office/drawing/2014/main" id="{DAF23258-C8CD-40A3-8E1F-7D6F78EECC7A}"/>
              </a:ext>
            </a:extLst>
          </p:cNvPr>
          <p:cNvSpPr txBox="1"/>
          <p:nvPr/>
        </p:nvSpPr>
        <p:spPr>
          <a:xfrm>
            <a:off x="527194" y="4435"/>
            <a:ext cx="692236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             BLCA                                BRCA                               CESC                                COAD                              ESCA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35" name="文本框 4">
            <a:extLst>
              <a:ext uri="{FF2B5EF4-FFF2-40B4-BE49-F238E27FC236}">
                <a16:creationId xmlns="" xmlns:a16="http://schemas.microsoft.com/office/drawing/2014/main" id="{DAF23258-C8CD-40A3-8E1F-7D6F78EECC7A}"/>
              </a:ext>
            </a:extLst>
          </p:cNvPr>
          <p:cNvSpPr txBox="1"/>
          <p:nvPr/>
        </p:nvSpPr>
        <p:spPr>
          <a:xfrm>
            <a:off x="533544" y="1509385"/>
            <a:ext cx="692236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             GBM                                HNSC                               KICH                                 KIRC                                  KIRP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83" name="文本框 13">
            <a:extLst>
              <a:ext uri="{FF2B5EF4-FFF2-40B4-BE49-F238E27FC236}">
                <a16:creationId xmlns="" xmlns:a16="http://schemas.microsoft.com/office/drawing/2014/main" id="{F10A400F-7956-4CDA-BC82-66D4F55FF950}"/>
              </a:ext>
            </a:extLst>
          </p:cNvPr>
          <p:cNvSpPr txBox="1"/>
          <p:nvPr/>
        </p:nvSpPr>
        <p:spPr>
          <a:xfrm>
            <a:off x="2600830" y="1649597"/>
            <a:ext cx="89751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pPr algn="r"/>
            <a:r>
              <a:rPr lang="en-US" altLang="zh-CN" sz="1000" i="1" dirty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DCUN1D3</a:t>
            </a:r>
            <a:endParaRPr lang="zh-CN" altLang="en-US" sz="1000" i="1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36" name="文本框 4">
            <a:extLst>
              <a:ext uri="{FF2B5EF4-FFF2-40B4-BE49-F238E27FC236}">
                <a16:creationId xmlns="" xmlns:a16="http://schemas.microsoft.com/office/drawing/2014/main" id="{DAF23258-C8CD-40A3-8E1F-7D6F78EECC7A}"/>
              </a:ext>
            </a:extLst>
          </p:cNvPr>
          <p:cNvSpPr txBox="1"/>
          <p:nvPr/>
        </p:nvSpPr>
        <p:spPr>
          <a:xfrm>
            <a:off x="539894" y="2957185"/>
            <a:ext cx="692236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            LIHC                                 LUAD                                 LUSC                                PAAD                                PCPG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  <p:sp>
        <p:nvSpPr>
          <p:cNvPr id="37" name="文本框 4">
            <a:extLst>
              <a:ext uri="{FF2B5EF4-FFF2-40B4-BE49-F238E27FC236}">
                <a16:creationId xmlns="" xmlns:a16="http://schemas.microsoft.com/office/drawing/2014/main" id="{DAF23258-C8CD-40A3-8E1F-7D6F78EECC7A}"/>
              </a:ext>
            </a:extLst>
          </p:cNvPr>
          <p:cNvSpPr txBox="1"/>
          <p:nvPr/>
        </p:nvSpPr>
        <p:spPr>
          <a:xfrm>
            <a:off x="539894" y="4449435"/>
            <a:ext cx="6922360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等线" panose="02010600030101010101" pitchFamily="2" charset="-122"/>
                <a:ea typeface="等线" panose="02010600030101010101" pitchFamily="2" charset="-122"/>
                <a:cs typeface="+mn-cs"/>
              </a:defRPr>
            </a:lvl9pPr>
          </a:lstStyle>
          <a:p>
            <a:r>
              <a:rPr lang="en-US" altLang="zh-CN" sz="1000" dirty="0" smtClean="0">
                <a:latin typeface="Arial" panose="020B0604020202020204" pitchFamily="34" charset="0"/>
                <a:ea typeface="Arial Unicode MS" panose="020B0604020202020204" pitchFamily="34" charset="-122"/>
                <a:cs typeface="Arial" panose="020B0604020202020204" pitchFamily="34" charset="0"/>
              </a:rPr>
              <a:t>             PRAD                                READ                                STAD                               THCA                                UCEC</a:t>
            </a:r>
            <a:endParaRPr lang="zh-CN" altLang="en-US" sz="1000" dirty="0">
              <a:latin typeface="Arial" panose="020B0604020202020204" pitchFamily="34" charset="0"/>
              <a:ea typeface="Arial Unicode MS" panose="020B0604020202020204" pitchFamily="34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4909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99"/>
    </mc:Choice>
    <mc:Fallback xmlns="">
      <p:transition spd="slow"/>
    </mc:Fallback>
  </mc:AlternateContent>
</p:sld>
</file>

<file path=ppt/theme/theme1.xml><?xml version="1.0" encoding="utf-8"?>
<a:theme xmlns:a="http://schemas.openxmlformats.org/drawingml/2006/main" name="Office 主题​​">
  <a:themeElements>
    <a:clrScheme name="Office 主题​​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​​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</TotalTime>
  <Words>106</Words>
  <Application>Microsoft Office PowerPoint</Application>
  <PresentationFormat>自定义</PresentationFormat>
  <Paragraphs>71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主题​​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吴思佳</dc:creator>
  <cp:lastModifiedBy>吴思佳</cp:lastModifiedBy>
  <cp:revision>10</cp:revision>
  <dcterms:created xsi:type="dcterms:W3CDTF">2022-08-11T04:33:45Z</dcterms:created>
  <dcterms:modified xsi:type="dcterms:W3CDTF">2022-12-12T02:08:33Z</dcterms:modified>
</cp:coreProperties>
</file>